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83" r:id="rId5"/>
    <p:sldMasterId id="2147483714" r:id="rId6"/>
    <p:sldMasterId id="2147483752" r:id="rId7"/>
  </p:sldMasterIdLst>
  <p:notesMasterIdLst>
    <p:notesMasterId r:id="rId44"/>
  </p:notesMasterIdLst>
  <p:handoutMasterIdLst>
    <p:handoutMasterId r:id="rId45"/>
  </p:handoutMasterIdLst>
  <p:sldIdLst>
    <p:sldId id="258" r:id="rId8"/>
    <p:sldId id="266" r:id="rId9"/>
    <p:sldId id="265" r:id="rId10"/>
    <p:sldId id="267" r:id="rId11"/>
    <p:sldId id="273" r:id="rId12"/>
    <p:sldId id="272" r:id="rId13"/>
    <p:sldId id="300" r:id="rId14"/>
    <p:sldId id="301" r:id="rId15"/>
    <p:sldId id="302" r:id="rId16"/>
    <p:sldId id="278" r:id="rId17"/>
    <p:sldId id="304" r:id="rId18"/>
    <p:sldId id="305" r:id="rId19"/>
    <p:sldId id="269" r:id="rId20"/>
    <p:sldId id="280" r:id="rId21"/>
    <p:sldId id="281" r:id="rId22"/>
    <p:sldId id="282" r:id="rId23"/>
    <p:sldId id="283" r:id="rId24"/>
    <p:sldId id="274" r:id="rId25"/>
    <p:sldId id="303" r:id="rId26"/>
    <p:sldId id="275" r:id="rId27"/>
    <p:sldId id="270" r:id="rId28"/>
    <p:sldId id="284" r:id="rId29"/>
    <p:sldId id="285" r:id="rId30"/>
    <p:sldId id="286" r:id="rId31"/>
    <p:sldId id="287" r:id="rId32"/>
    <p:sldId id="288" r:id="rId33"/>
    <p:sldId id="289" r:id="rId34"/>
    <p:sldId id="276" r:id="rId35"/>
    <p:sldId id="277" r:id="rId36"/>
    <p:sldId id="290" r:id="rId37"/>
    <p:sldId id="291" r:id="rId38"/>
    <p:sldId id="271" r:id="rId39"/>
    <p:sldId id="268" r:id="rId40"/>
    <p:sldId id="306" r:id="rId41"/>
    <p:sldId id="307" r:id="rId42"/>
    <p:sldId id="299" r:id="rId43"/>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5" autoAdjust="0"/>
    <p:restoredTop sz="60949" autoAdjust="0"/>
  </p:normalViewPr>
  <p:slideViewPr>
    <p:cSldViewPr snapToGrid="0">
      <p:cViewPr varScale="1">
        <p:scale>
          <a:sx n="69" d="100"/>
          <a:sy n="69" d="100"/>
        </p:scale>
        <p:origin x="568"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0FB670-7427-4185-8511-6F36A01430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AED473D-6081-4804-9B28-4FA7D2C383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39C193-D30F-4B7A-8956-32E4F6D9D2C9}" type="datetimeFigureOut">
              <a:rPr lang="en-US" smtClean="0"/>
              <a:t>6/12/2020</a:t>
            </a:fld>
            <a:endParaRPr lang="en-US" dirty="0"/>
          </a:p>
        </p:txBody>
      </p:sp>
      <p:sp>
        <p:nvSpPr>
          <p:cNvPr id="4" name="Footer Placeholder 3">
            <a:extLst>
              <a:ext uri="{FF2B5EF4-FFF2-40B4-BE49-F238E27FC236}">
                <a16:creationId xmlns:a16="http://schemas.microsoft.com/office/drawing/2014/main" id="{23B68452-BA11-400A-8E67-C003922CC3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190A332-336E-4B1B-9128-655A1F9DBA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948B1-B6D3-4578-932F-6AE7124E5E13}" type="slidenum">
              <a:rPr lang="en-US" smtClean="0"/>
              <a:t>‹#›</a:t>
            </a:fld>
            <a:endParaRPr lang="en-US" dirty="0"/>
          </a:p>
        </p:txBody>
      </p:sp>
    </p:spTree>
    <p:extLst>
      <p:ext uri="{BB962C8B-B14F-4D97-AF65-F5344CB8AC3E}">
        <p14:creationId xmlns:p14="http://schemas.microsoft.com/office/powerpoint/2010/main" val="235513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AC78B-5884-4D24-983C-916233003E85}" type="datetimeFigureOut">
              <a:rPr lang="en-US" smtClean="0"/>
              <a:t>6/12/2020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AB528-7684-4A37-99F6-46340DCC2B35}" type="slidenum">
              <a:rPr lang="en-US" smtClean="0"/>
              <a:t>‹#›</a:t>
            </a:fld>
            <a:endParaRPr lang="en-US" dirty="0"/>
          </a:p>
        </p:txBody>
      </p:sp>
    </p:spTree>
    <p:extLst>
      <p:ext uri="{BB962C8B-B14F-4D97-AF65-F5344CB8AC3E}">
        <p14:creationId xmlns:p14="http://schemas.microsoft.com/office/powerpoint/2010/main" val="267288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Birmingham Regional EMS System June 2020 update of the  Alabama EMS Patient Care Protocols 9.01.  This material is simply an update to the protocols and should not substitute for a full protocol course should you need one. At any point should you have any questions concerning any portion of the protocol update feel free to reach out to the BREMSS staff.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a:t>
            </a:fld>
            <a:endParaRPr lang="en-US" dirty="0"/>
          </a:p>
        </p:txBody>
      </p:sp>
    </p:spTree>
    <p:extLst>
      <p:ext uri="{BB962C8B-B14F-4D97-AF65-F5344CB8AC3E}">
        <p14:creationId xmlns:p14="http://schemas.microsoft.com/office/powerpoint/2010/main" val="244624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has been added to the approved interventions for Congestive Heart Failure Treatment If symmetrical crackles present or pulmonary edema. The patient should be awake and oriented and have the ability to maintain an open airway.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15</a:t>
            </a:fld>
            <a:endParaRPr lang="en-US" dirty="0"/>
          </a:p>
        </p:txBody>
      </p:sp>
    </p:spTree>
    <p:extLst>
      <p:ext uri="{BB962C8B-B14F-4D97-AF65-F5344CB8AC3E}">
        <p14:creationId xmlns:p14="http://schemas.microsoft.com/office/powerpoint/2010/main" val="344480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has been added to the approved interventions for Influenza or Respiratory Illness. It is important to understand the key point recommending EMS personnel wear the PPE described in this protocol if using </a:t>
            </a: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as a treatment measure. It is also important to use an expiratory filter.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16</a:t>
            </a:fld>
            <a:endParaRPr lang="en-US" dirty="0"/>
          </a:p>
        </p:txBody>
      </p:sp>
    </p:spTree>
    <p:extLst>
      <p:ext uri="{BB962C8B-B14F-4D97-AF65-F5344CB8AC3E}">
        <p14:creationId xmlns:p14="http://schemas.microsoft.com/office/powerpoint/2010/main" val="139660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has been added to the approved interventions for Respiratory Distress. </a:t>
            </a: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should be considered unless the patient has contraindications to its use. It is now an approved procedure for the EMT level.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17</a:t>
            </a:fld>
            <a:endParaRPr lang="en-US" dirty="0"/>
          </a:p>
        </p:txBody>
      </p:sp>
    </p:spTree>
    <p:extLst>
      <p:ext uri="{BB962C8B-B14F-4D97-AF65-F5344CB8AC3E}">
        <p14:creationId xmlns:p14="http://schemas.microsoft.com/office/powerpoint/2010/main" val="31328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distal femur has been added as an approved I.O. site for pediatrics. This can be found under the Advanced EMT Scope of Practice procedures. The distal femur is approved for pediatric patients less than 2 years old.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18</a:t>
            </a:fld>
            <a:endParaRPr lang="en-US" dirty="0"/>
          </a:p>
        </p:txBody>
      </p:sp>
    </p:spTree>
    <p:extLst>
      <p:ext uri="{BB962C8B-B14F-4D97-AF65-F5344CB8AC3E}">
        <p14:creationId xmlns:p14="http://schemas.microsoft.com/office/powerpoint/2010/main" val="254216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9.01 edition of the Alabama EMS Protocols has added approval for the use of BIADs for pediatrics. This can be found in the following protocols:  </a:t>
            </a:r>
          </a:p>
          <a:p>
            <a:r>
              <a:rPr lang="en-US" sz="1200" kern="1200" dirty="0" smtClean="0">
                <a:solidFill>
                  <a:schemeClr val="tx1"/>
                </a:solidFill>
                <a:effectLst/>
                <a:latin typeface="+mn-lt"/>
                <a:ea typeface="+mn-ea"/>
                <a:cs typeface="+mn-cs"/>
              </a:rPr>
              <a:t>Page 55 Head Trauma  </a:t>
            </a:r>
          </a:p>
          <a:p>
            <a:r>
              <a:rPr lang="en-US" sz="1200" kern="1200" dirty="0" smtClean="0">
                <a:solidFill>
                  <a:schemeClr val="tx1"/>
                </a:solidFill>
                <a:effectLst/>
                <a:latin typeface="+mn-lt"/>
                <a:ea typeface="+mn-ea"/>
                <a:cs typeface="+mn-cs"/>
              </a:rPr>
              <a:t>Page 62 Hypothermia </a:t>
            </a:r>
          </a:p>
          <a:p>
            <a:r>
              <a:rPr lang="en-US" sz="1200" kern="1200" dirty="0" smtClean="0">
                <a:solidFill>
                  <a:schemeClr val="tx1"/>
                </a:solidFill>
                <a:effectLst/>
                <a:latin typeface="+mn-lt"/>
                <a:ea typeface="+mn-ea"/>
                <a:cs typeface="+mn-cs"/>
              </a:rPr>
              <a:t>Page 66 Near Drowning </a:t>
            </a:r>
          </a:p>
          <a:p>
            <a:r>
              <a:rPr lang="en-US" sz="1200" kern="1200" dirty="0" smtClean="0">
                <a:solidFill>
                  <a:schemeClr val="tx1"/>
                </a:solidFill>
                <a:effectLst/>
                <a:latin typeface="+mn-lt"/>
                <a:ea typeface="+mn-ea"/>
                <a:cs typeface="+mn-cs"/>
              </a:rPr>
              <a:t>Page 73 Respiratory Distress</a:t>
            </a:r>
          </a:p>
          <a:p>
            <a:r>
              <a:rPr lang="en-US" sz="1200" kern="1200" dirty="0" smtClean="0">
                <a:solidFill>
                  <a:schemeClr val="tx1"/>
                </a:solidFill>
                <a:effectLst/>
                <a:latin typeface="+mn-lt"/>
                <a:ea typeface="+mn-ea"/>
                <a:cs typeface="+mn-cs"/>
              </a:rPr>
              <a:t>This has been amended by removing the “Pediatric: Usually not Indicated” phrase under treatment.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20</a:t>
            </a:fld>
            <a:endParaRPr lang="en-US" dirty="0"/>
          </a:p>
        </p:txBody>
      </p:sp>
    </p:spTree>
    <p:extLst>
      <p:ext uri="{BB962C8B-B14F-4D97-AF65-F5344CB8AC3E}">
        <p14:creationId xmlns:p14="http://schemas.microsoft.com/office/powerpoint/2010/main" val="424591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new protocol has been added to the 9.01 edition involving Hemodialysis Emergency Disconnect. The purpose of this protocol is due to some patients doing UNATTENDED home hemodialysis. In the event you respond to a scene where such a patient is unable to disconnect themselves from the machine, and no else is available who knows how to do so, the EMS personnel may follow this procedure to disconnect the patient from the machine for transport.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21</a:t>
            </a:fld>
            <a:endParaRPr lang="en-US" dirty="0"/>
          </a:p>
        </p:txBody>
      </p:sp>
    </p:spTree>
    <p:extLst>
      <p:ext uri="{BB962C8B-B14F-4D97-AF65-F5344CB8AC3E}">
        <p14:creationId xmlns:p14="http://schemas.microsoft.com/office/powerpoint/2010/main" val="239548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Important Key Points of this protocol include: </a:t>
            </a:r>
          </a:p>
          <a:p>
            <a:r>
              <a:rPr lang="en-US" sz="1200" kern="1200" dirty="0" smtClean="0">
                <a:solidFill>
                  <a:schemeClr val="tx1"/>
                </a:solidFill>
                <a:effectLst/>
                <a:latin typeface="+mn-lt"/>
                <a:ea typeface="+mn-ea"/>
                <a:cs typeface="+mn-cs"/>
              </a:rPr>
              <a:t>•If time and patient condition permit, ALS backup should be called for BLS crews.  </a:t>
            </a:r>
          </a:p>
          <a:p>
            <a:r>
              <a:rPr lang="en-US" sz="1200" kern="1200" dirty="0" smtClean="0">
                <a:solidFill>
                  <a:schemeClr val="tx1"/>
                </a:solidFill>
                <a:effectLst/>
                <a:latin typeface="+mn-lt"/>
                <a:ea typeface="+mn-ea"/>
                <a:cs typeface="+mn-cs"/>
              </a:rPr>
              <a:t>•IF you are trained in using HD shunt clamps, and such clamps are available, it is acceptable to remove the HD needles from the patient’s shunt and apply clamps. If not, this procedure should be followed, leaving the needles in situ or the normal location as described above and below.  </a:t>
            </a:r>
          </a:p>
          <a:p>
            <a:r>
              <a:rPr lang="en-US" sz="1200" kern="1200" dirty="0" smtClean="0">
                <a:solidFill>
                  <a:schemeClr val="tx1"/>
                </a:solidFill>
                <a:effectLst/>
                <a:latin typeface="+mn-lt"/>
                <a:ea typeface="+mn-ea"/>
                <a:cs typeface="+mn-cs"/>
              </a:rPr>
              <a:t>•The dialysis machine will be left at the home.  </a:t>
            </a:r>
          </a:p>
          <a:p>
            <a:r>
              <a:rPr lang="en-US" sz="1200" kern="1200" dirty="0" smtClean="0">
                <a:solidFill>
                  <a:schemeClr val="tx1"/>
                </a:solidFill>
                <a:effectLst/>
                <a:latin typeface="+mn-lt"/>
                <a:ea typeface="+mn-ea"/>
                <a:cs typeface="+mn-cs"/>
              </a:rPr>
              <a:t>•If you can, note or photograph any clinically relevant values on the machine’s readouts, such as liters removed.  </a:t>
            </a:r>
          </a:p>
          <a:p>
            <a:r>
              <a:rPr lang="en-US" sz="1200" kern="1200" dirty="0" smtClean="0">
                <a:solidFill>
                  <a:schemeClr val="tx1"/>
                </a:solidFill>
                <a:effectLst/>
                <a:latin typeface="+mn-lt"/>
                <a:ea typeface="+mn-ea"/>
                <a:cs typeface="+mn-cs"/>
              </a:rPr>
              <a:t>•For a patient with an AV shunt, the result of this procedure is that the patient still has the dialysis needles in their AV fistula, ATTACHED to CLAMPED tubing, which is wrapped with gauze to keep the needles and tubing next to the patient’s arm unless HD shunt clamps are used.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22</a:t>
            </a:fld>
            <a:endParaRPr lang="en-US" dirty="0"/>
          </a:p>
        </p:txBody>
      </p:sp>
    </p:spTree>
    <p:extLst>
      <p:ext uri="{BB962C8B-B14F-4D97-AF65-F5344CB8AC3E}">
        <p14:creationId xmlns:p14="http://schemas.microsoft.com/office/powerpoint/2010/main" val="40857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procedures for performing a hemodialysis emergency disconnect are as follows: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push the </a:t>
            </a:r>
            <a:r>
              <a:rPr lang="en-US" sz="1200" b="1" kern="1200" dirty="0" smtClean="0">
                <a:solidFill>
                  <a:schemeClr val="tx1"/>
                </a:solidFill>
                <a:effectLst/>
                <a:latin typeface="+mn-lt"/>
                <a:ea typeface="+mn-ea"/>
                <a:cs typeface="+mn-cs"/>
              </a:rPr>
              <a:t>STOP </a:t>
            </a:r>
            <a:r>
              <a:rPr lang="en-US" sz="1200" kern="1200" dirty="0" smtClean="0">
                <a:solidFill>
                  <a:schemeClr val="tx1"/>
                </a:solidFill>
                <a:effectLst/>
                <a:latin typeface="+mn-lt"/>
                <a:ea typeface="+mn-ea"/>
                <a:cs typeface="+mn-cs"/>
              </a:rPr>
              <a:t>button on the front of the machine and unplug the machine’s power cord.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23</a:t>
            </a:fld>
            <a:endParaRPr lang="en-US" dirty="0"/>
          </a:p>
        </p:txBody>
      </p:sp>
    </p:spTree>
    <p:extLst>
      <p:ext uri="{BB962C8B-B14F-4D97-AF65-F5344CB8AC3E}">
        <p14:creationId xmlns:p14="http://schemas.microsoft.com/office/powerpoint/2010/main" val="349419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should then Identify and close the 4 clamps on the tubing. If clamps are not on the tubing, use </a:t>
            </a:r>
            <a:r>
              <a:rPr lang="en-US" sz="1200" kern="1200" dirty="0" err="1" smtClean="0">
                <a:solidFill>
                  <a:schemeClr val="tx1"/>
                </a:solidFill>
                <a:effectLst/>
                <a:latin typeface="+mn-lt"/>
                <a:ea typeface="+mn-ea"/>
                <a:cs typeface="+mn-cs"/>
              </a:rPr>
              <a:t>kelly</a:t>
            </a:r>
            <a:r>
              <a:rPr lang="en-US" sz="1200" kern="1200" dirty="0" smtClean="0">
                <a:solidFill>
                  <a:schemeClr val="tx1"/>
                </a:solidFill>
                <a:effectLst/>
                <a:latin typeface="+mn-lt"/>
                <a:ea typeface="+mn-ea"/>
                <a:cs typeface="+mn-cs"/>
              </a:rPr>
              <a:t> clamps or plastic clamps which will usually be on or near the dialysis machine to clamp off the 2 tubes both above and below the </a:t>
            </a:r>
            <a:r>
              <a:rPr lang="en-US" sz="1200" kern="1200" dirty="0" err="1" smtClean="0">
                <a:solidFill>
                  <a:schemeClr val="tx1"/>
                </a:solidFill>
                <a:effectLst/>
                <a:latin typeface="+mn-lt"/>
                <a:ea typeface="+mn-ea"/>
                <a:cs typeface="+mn-cs"/>
              </a:rPr>
              <a:t>luer</a:t>
            </a:r>
            <a:r>
              <a:rPr lang="en-US" sz="1200" kern="1200" dirty="0" smtClean="0">
                <a:solidFill>
                  <a:schemeClr val="tx1"/>
                </a:solidFill>
                <a:effectLst/>
                <a:latin typeface="+mn-lt"/>
                <a:ea typeface="+mn-ea"/>
                <a:cs typeface="+mn-cs"/>
              </a:rPr>
              <a:t> lock disconnects.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24</a:t>
            </a:fld>
            <a:endParaRPr lang="en-US" dirty="0"/>
          </a:p>
        </p:txBody>
      </p:sp>
    </p:spTree>
    <p:extLst>
      <p:ext uri="{BB962C8B-B14F-4D97-AF65-F5344CB8AC3E}">
        <p14:creationId xmlns:p14="http://schemas.microsoft.com/office/powerpoint/2010/main" val="137793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the </a:t>
            </a:r>
            <a:r>
              <a:rPr lang="en-US" sz="1200" b="1" kern="1200" dirty="0" smtClean="0">
                <a:solidFill>
                  <a:schemeClr val="tx1"/>
                </a:solidFill>
                <a:effectLst/>
                <a:latin typeface="+mn-lt"/>
                <a:ea typeface="+mn-ea"/>
                <a:cs typeface="+mn-cs"/>
              </a:rPr>
              <a:t>disconnects are in the center of the pictures below.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25</a:t>
            </a:fld>
            <a:endParaRPr lang="en-US" dirty="0"/>
          </a:p>
        </p:txBody>
      </p:sp>
    </p:spTree>
    <p:extLst>
      <p:ext uri="{BB962C8B-B14F-4D97-AF65-F5344CB8AC3E}">
        <p14:creationId xmlns:p14="http://schemas.microsoft.com/office/powerpoint/2010/main" val="99159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change involves the changing of protocol numbers accordingly. The addition of Protocol 3.19 Hemodialysis Emergency Disconnect resulted in the re-numbering of subsequent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a:t>
            </a:fld>
            <a:endParaRPr lang="en-US" dirty="0"/>
          </a:p>
        </p:txBody>
      </p:sp>
    </p:spTree>
    <p:extLst>
      <p:ext uri="{BB962C8B-B14F-4D97-AF65-F5344CB8AC3E}">
        <p14:creationId xmlns:p14="http://schemas.microsoft.com/office/powerpoint/2010/main" val="1578169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Disconnect the line from the machine. Repeat the procedure for additional connections.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26</a:t>
            </a:fld>
            <a:endParaRPr lang="en-US" dirty="0"/>
          </a:p>
        </p:txBody>
      </p:sp>
    </p:spTree>
    <p:extLst>
      <p:ext uri="{BB962C8B-B14F-4D97-AF65-F5344CB8AC3E}">
        <p14:creationId xmlns:p14="http://schemas.microsoft.com/office/powerpoint/2010/main" val="3128589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you are trained to do so, and you have sterile caps or sterile syringes, or they are on or near the dialysis machine, then swab each disconnect end-connector with alcohol and attach the cap or syringe.  </a:t>
            </a:r>
          </a:p>
          <a:p>
            <a:r>
              <a:rPr lang="en-US" sz="1200" kern="1200" dirty="0" smtClean="0">
                <a:solidFill>
                  <a:schemeClr val="tx1"/>
                </a:solidFill>
                <a:effectLst/>
                <a:latin typeface="+mn-lt"/>
                <a:ea typeface="+mn-ea"/>
                <a:cs typeface="+mn-cs"/>
              </a:rPr>
              <a:t>You will now have two needle-tubing pieces still inserted into the patient’s fistula. GENTLY tape the tubing to the patient’s arm, then LOOSELY wrap gauze around the arm. DO NOT apply a pressure dressing. </a:t>
            </a:r>
          </a:p>
          <a:p>
            <a:r>
              <a:rPr lang="en-US" sz="1200" b="1" kern="1200" dirty="0" smtClean="0">
                <a:solidFill>
                  <a:schemeClr val="tx1"/>
                </a:solidFill>
                <a:effectLst/>
                <a:latin typeface="+mn-lt"/>
                <a:ea typeface="+mn-ea"/>
                <a:cs typeface="+mn-cs"/>
              </a:rPr>
              <a:t>It is important to note that if you accidentally pull a needle out of the fistula, you will have to apply firm manual pressure to that bleeding point for approximately 20 minutes. Do NOT use a pressure dressing.</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You should be prepared to call for additional resources if needed.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27</a:t>
            </a:fld>
            <a:endParaRPr lang="en-US" dirty="0"/>
          </a:p>
        </p:txBody>
      </p:sp>
    </p:spTree>
    <p:extLst>
      <p:ext uri="{BB962C8B-B14F-4D97-AF65-F5344CB8AC3E}">
        <p14:creationId xmlns:p14="http://schemas.microsoft.com/office/powerpoint/2010/main" val="81126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9.01 edition of the Alabama EMS protocols has added specifics to the sites allowed for needle decompression. Needle Decompression should be performed at the second or third intercostal space on the anterior chest at the midclavicular line or along the anterior axillary line at the 4th intercostal space on the same side as the tension pneumothorax. This addition can be found under the Paramedic scope of practice procedure #3.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28</a:t>
            </a:fld>
            <a:endParaRPr lang="en-US" dirty="0"/>
          </a:p>
        </p:txBody>
      </p:sp>
    </p:spTree>
    <p:extLst>
      <p:ext uri="{BB962C8B-B14F-4D97-AF65-F5344CB8AC3E}">
        <p14:creationId xmlns:p14="http://schemas.microsoft.com/office/powerpoint/2010/main" val="3634575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Alabama EMS Patient Care Protocols 9.01 edition brings the addition of the tactical paramedic endorsement and establishes treatment protocols specific to this endorsement.  </a:t>
            </a:r>
          </a:p>
          <a:p>
            <a:r>
              <a:rPr lang="en-US" sz="1200" kern="1200" dirty="0" smtClean="0">
                <a:solidFill>
                  <a:schemeClr val="tx1"/>
                </a:solidFill>
                <a:effectLst/>
                <a:latin typeface="+mn-lt"/>
                <a:ea typeface="+mn-ea"/>
                <a:cs typeface="+mn-cs"/>
              </a:rPr>
              <a:t>In Alabama the tactical paramedic is a paramedic endorsed by the OEMS, certified by the International Board of Specialty Certifications as a Tactical Paramedic-Certified, and has been validated by the provider service Medical Director. This certification grants all protocols to be category A, an expanded scope of practice, and medication formulary only when the individual receives the current endorsement on their EMSP license issued by the OEMS and they are actively engaged in a tactical operation with a Law Enforcement agency. </a:t>
            </a:r>
          </a:p>
          <a:p>
            <a:r>
              <a:rPr lang="en-US" sz="1200" kern="1200" dirty="0" smtClean="0">
                <a:solidFill>
                  <a:schemeClr val="tx1"/>
                </a:solidFill>
                <a:effectLst/>
                <a:latin typeface="+mn-lt"/>
                <a:ea typeface="+mn-ea"/>
                <a:cs typeface="+mn-cs"/>
              </a:rPr>
              <a:t>It is important to note that this protocol may only be used as stated in the 9.01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29</a:t>
            </a:fld>
            <a:endParaRPr lang="en-US" dirty="0"/>
          </a:p>
        </p:txBody>
      </p:sp>
    </p:spTree>
    <p:extLst>
      <p:ext uri="{BB962C8B-B14F-4D97-AF65-F5344CB8AC3E}">
        <p14:creationId xmlns:p14="http://schemas.microsoft.com/office/powerpoint/2010/main" val="307807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Tactical paramedics endorsed by the OEMS and actively involved in a law enforcement operation may utilize protocol 7.01 surgical </a:t>
            </a:r>
            <a:r>
              <a:rPr lang="en-US" sz="1200" kern="1200" dirty="0" err="1" smtClean="0">
                <a:solidFill>
                  <a:schemeClr val="tx1"/>
                </a:solidFill>
                <a:effectLst/>
                <a:latin typeface="+mn-lt"/>
                <a:ea typeface="+mn-ea"/>
                <a:cs typeface="+mn-cs"/>
              </a:rPr>
              <a:t>cricothyroidotomy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Surgical </a:t>
            </a:r>
            <a:r>
              <a:rPr lang="en-US" sz="1200" kern="1200" dirty="0" err="1" smtClean="0">
                <a:solidFill>
                  <a:schemeClr val="tx1"/>
                </a:solidFill>
                <a:effectLst/>
                <a:latin typeface="+mn-lt"/>
                <a:ea typeface="+mn-ea"/>
                <a:cs typeface="+mn-cs"/>
              </a:rPr>
              <a:t>cricothyroidotomy</a:t>
            </a:r>
            <a:r>
              <a:rPr lang="en-US" sz="1200" kern="1200" dirty="0" smtClean="0">
                <a:solidFill>
                  <a:schemeClr val="tx1"/>
                </a:solidFill>
                <a:effectLst/>
                <a:latin typeface="+mn-lt"/>
                <a:ea typeface="+mn-ea"/>
                <a:cs typeface="+mn-cs"/>
              </a:rPr>
              <a:t> involves passing a tube through an incision in the cricothyroid membrane in order to provide an airway to oxygenate and ventilate a patient when less invasive airway management techniques cannot be accomplished or have failed. </a:t>
            </a:r>
          </a:p>
          <a:p>
            <a:r>
              <a:rPr lang="en-US" sz="1200" kern="1200" dirty="0" smtClean="0">
                <a:solidFill>
                  <a:schemeClr val="tx1"/>
                </a:solidFill>
                <a:effectLst/>
                <a:latin typeface="+mn-lt"/>
                <a:ea typeface="+mn-ea"/>
                <a:cs typeface="+mn-cs"/>
              </a:rPr>
              <a:t>This procedure is indicated when management of an airway when standard airway procedures cannot be accomplished or have failed. </a:t>
            </a:r>
          </a:p>
          <a:p>
            <a:r>
              <a:rPr lang="en-US" sz="1200" kern="1200" dirty="0" smtClean="0">
                <a:solidFill>
                  <a:schemeClr val="tx1"/>
                </a:solidFill>
                <a:effectLst/>
                <a:latin typeface="+mn-lt"/>
                <a:ea typeface="+mn-ea"/>
                <a:cs typeface="+mn-cs"/>
              </a:rPr>
              <a:t>Caution should be used in patients with:  </a:t>
            </a:r>
          </a:p>
          <a:p>
            <a:r>
              <a:rPr lang="en-US" sz="1200" kern="1200" dirty="0" smtClean="0">
                <a:solidFill>
                  <a:schemeClr val="tx1"/>
                </a:solidFill>
                <a:effectLst/>
                <a:latin typeface="+mn-lt"/>
                <a:ea typeface="+mn-ea"/>
                <a:cs typeface="+mn-cs"/>
              </a:rPr>
              <a:t>• Laryngeal injury, </a:t>
            </a:r>
          </a:p>
          <a:p>
            <a:r>
              <a:rPr lang="en-US" sz="1200" kern="1200" dirty="0" smtClean="0">
                <a:solidFill>
                  <a:schemeClr val="tx1"/>
                </a:solidFill>
                <a:effectLst/>
                <a:latin typeface="+mn-lt"/>
                <a:ea typeface="+mn-ea"/>
                <a:cs typeface="+mn-cs"/>
              </a:rPr>
              <a:t>• Tracheal rupture,  </a:t>
            </a:r>
          </a:p>
          <a:p>
            <a:r>
              <a:rPr lang="en-US" sz="1200" kern="1200" dirty="0" smtClean="0">
                <a:solidFill>
                  <a:schemeClr val="tx1"/>
                </a:solidFill>
                <a:effectLst/>
                <a:latin typeface="+mn-lt"/>
                <a:ea typeface="+mn-ea"/>
                <a:cs typeface="+mn-cs"/>
              </a:rPr>
              <a:t>• Anterior neck swelling that obscures anatomical landmarks,  </a:t>
            </a:r>
          </a:p>
          <a:p>
            <a:r>
              <a:rPr lang="en-US" sz="1200" kern="1200" dirty="0" smtClean="0">
                <a:solidFill>
                  <a:schemeClr val="tx1"/>
                </a:solidFill>
                <a:effectLst/>
                <a:latin typeface="+mn-lt"/>
                <a:ea typeface="+mn-ea"/>
                <a:cs typeface="+mn-cs"/>
              </a:rPr>
              <a:t>• Anatomic anomalies or distortion of the larynx and trachea, and or a  </a:t>
            </a:r>
          </a:p>
          <a:p>
            <a:r>
              <a:rPr lang="en-US" sz="1200" kern="1200" dirty="0" smtClean="0">
                <a:solidFill>
                  <a:schemeClr val="tx1"/>
                </a:solidFill>
                <a:effectLst/>
                <a:latin typeface="+mn-lt"/>
                <a:ea typeface="+mn-ea"/>
                <a:cs typeface="+mn-cs"/>
              </a:rPr>
              <a:t>• Bleeding disorder. </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30</a:t>
            </a:fld>
            <a:endParaRPr lang="en-US" dirty="0"/>
          </a:p>
        </p:txBody>
      </p:sp>
    </p:spTree>
    <p:extLst>
      <p:ext uri="{BB962C8B-B14F-4D97-AF65-F5344CB8AC3E}">
        <p14:creationId xmlns:p14="http://schemas.microsoft.com/office/powerpoint/2010/main" val="1966245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perform a Surgical </a:t>
            </a:r>
            <a:r>
              <a:rPr lang="en-US" sz="1200" kern="1200" dirty="0" err="1" smtClean="0">
                <a:solidFill>
                  <a:schemeClr val="tx1"/>
                </a:solidFill>
                <a:effectLst/>
                <a:latin typeface="+mn-lt"/>
                <a:ea typeface="+mn-ea"/>
                <a:cs typeface="+mn-cs"/>
              </a:rPr>
              <a:t>Cricothyroidotomy</a:t>
            </a:r>
            <a:r>
              <a:rPr lang="en-US" sz="1200" kern="1200" dirty="0" smtClean="0">
                <a:solidFill>
                  <a:schemeClr val="tx1"/>
                </a:solidFill>
                <a:effectLst/>
                <a:latin typeface="+mn-lt"/>
                <a:ea typeface="+mn-ea"/>
                <a:cs typeface="+mn-cs"/>
              </a:rPr>
              <a:t> on an adult, the tactical paramedic should follow these steps: </a:t>
            </a:r>
          </a:p>
          <a:p>
            <a:r>
              <a:rPr lang="en-US" sz="1200" kern="1200" dirty="0" smtClean="0">
                <a:solidFill>
                  <a:schemeClr val="tx1"/>
                </a:solidFill>
                <a:effectLst/>
                <a:latin typeface="+mn-lt"/>
                <a:ea typeface="+mn-ea"/>
                <a:cs typeface="+mn-cs"/>
              </a:rPr>
              <a:t>•Have suction supplies available and ready.  </a:t>
            </a:r>
          </a:p>
          <a:p>
            <a:r>
              <a:rPr lang="en-US" sz="1200" kern="1200" dirty="0" smtClean="0">
                <a:solidFill>
                  <a:schemeClr val="tx1"/>
                </a:solidFill>
                <a:effectLst/>
                <a:latin typeface="+mn-lt"/>
                <a:ea typeface="+mn-ea"/>
                <a:cs typeface="+mn-cs"/>
              </a:rPr>
              <a:t>•Locate the cricothyroid membrane utilizing anatomical landmarks.  </a:t>
            </a:r>
          </a:p>
          <a:p>
            <a:r>
              <a:rPr lang="en-US" sz="1200" kern="1200" dirty="0" smtClean="0">
                <a:solidFill>
                  <a:schemeClr val="tx1"/>
                </a:solidFill>
                <a:effectLst/>
                <a:latin typeface="+mn-lt"/>
                <a:ea typeface="+mn-ea"/>
                <a:cs typeface="+mn-cs"/>
              </a:rPr>
              <a:t>•Use the non-dominant hand to secure the membrane.  </a:t>
            </a:r>
          </a:p>
          <a:p>
            <a:r>
              <a:rPr lang="en-US" sz="1200" kern="1200" dirty="0" smtClean="0">
                <a:solidFill>
                  <a:schemeClr val="tx1"/>
                </a:solidFill>
                <a:effectLst/>
                <a:latin typeface="+mn-lt"/>
                <a:ea typeface="+mn-ea"/>
                <a:cs typeface="+mn-cs"/>
              </a:rPr>
              <a:t>•Prepare the site for incision. Quickly cleanse the site with antiseptic solution. Start from the membrane and wipe in widening circles until a broad margin around the site is cleansed.  </a:t>
            </a:r>
          </a:p>
          <a:p>
            <a:r>
              <a:rPr lang="en-US" sz="1200" kern="1200" dirty="0" smtClean="0">
                <a:solidFill>
                  <a:schemeClr val="tx1"/>
                </a:solidFill>
                <a:effectLst/>
                <a:latin typeface="+mn-lt"/>
                <a:ea typeface="+mn-ea"/>
                <a:cs typeface="+mn-cs"/>
              </a:rPr>
              <a:t>•Make a vertical incision in the skin 1.5 to 2.5 cm in length over the cricothyroid membrane.  </a:t>
            </a:r>
          </a:p>
          <a:p>
            <a:r>
              <a:rPr lang="en-US" sz="1200" kern="1200" dirty="0" smtClean="0">
                <a:solidFill>
                  <a:schemeClr val="tx1"/>
                </a:solidFill>
                <a:effectLst/>
                <a:latin typeface="+mn-lt"/>
                <a:ea typeface="+mn-ea"/>
                <a:cs typeface="+mn-cs"/>
              </a:rPr>
              <a:t>•Use blunt dissection to expose the cricothyroid membrane.  </a:t>
            </a:r>
          </a:p>
          <a:p>
            <a:r>
              <a:rPr lang="en-US" sz="1200" kern="1200" dirty="0" smtClean="0">
                <a:solidFill>
                  <a:schemeClr val="tx1"/>
                </a:solidFill>
                <a:effectLst/>
                <a:latin typeface="+mn-lt"/>
                <a:ea typeface="+mn-ea"/>
                <a:cs typeface="+mn-cs"/>
              </a:rPr>
              <a:t>•Once the membrane is exposed, make a horizontal incision through the membrane.  </a:t>
            </a:r>
          </a:p>
          <a:p>
            <a:r>
              <a:rPr lang="en-US" sz="1200" kern="1200" dirty="0" smtClean="0">
                <a:solidFill>
                  <a:schemeClr val="tx1"/>
                </a:solidFill>
                <a:effectLst/>
                <a:latin typeface="+mn-lt"/>
                <a:ea typeface="+mn-ea"/>
                <a:cs typeface="+mn-cs"/>
              </a:rPr>
              <a:t>•Insert the endotracheal tube until the cuff is in the trachea, inferior to the incision site. Consider the use of a </a:t>
            </a:r>
            <a:r>
              <a:rPr lang="en-US" sz="1200" kern="1200" dirty="0" err="1" smtClean="0">
                <a:solidFill>
                  <a:schemeClr val="tx1"/>
                </a:solidFill>
                <a:effectLst/>
                <a:latin typeface="+mn-lt"/>
                <a:ea typeface="+mn-ea"/>
                <a:cs typeface="+mn-cs"/>
              </a:rPr>
              <a:t>Bougie</a:t>
            </a:r>
            <a:r>
              <a:rPr lang="en-US" sz="1200" kern="1200" dirty="0" smtClean="0">
                <a:solidFill>
                  <a:schemeClr val="tx1"/>
                </a:solidFill>
                <a:effectLst/>
                <a:latin typeface="+mn-lt"/>
                <a:ea typeface="+mn-ea"/>
                <a:cs typeface="+mn-cs"/>
              </a:rPr>
              <a:t> as a guide into the trachea.  </a:t>
            </a:r>
          </a:p>
          <a:p>
            <a:r>
              <a:rPr lang="en-US" sz="1200" kern="1200" dirty="0" smtClean="0">
                <a:solidFill>
                  <a:schemeClr val="tx1"/>
                </a:solidFill>
                <a:effectLst/>
                <a:latin typeface="+mn-lt"/>
                <a:ea typeface="+mn-ea"/>
                <a:cs typeface="+mn-cs"/>
              </a:rPr>
              <a:t>•Inflate the cuff.  </a:t>
            </a:r>
          </a:p>
          <a:p>
            <a:r>
              <a:rPr lang="en-US" sz="1200" kern="1200" dirty="0" smtClean="0">
                <a:solidFill>
                  <a:schemeClr val="tx1"/>
                </a:solidFill>
                <a:effectLst/>
                <a:latin typeface="+mn-lt"/>
                <a:ea typeface="+mn-ea"/>
                <a:cs typeface="+mn-cs"/>
              </a:rPr>
              <a:t>•Secure the tube with a commercial tube holder if available or prepackaged tube securing tie.  </a:t>
            </a:r>
          </a:p>
          <a:p>
            <a:r>
              <a:rPr lang="en-US" sz="1200" kern="1200" dirty="0" smtClean="0">
                <a:solidFill>
                  <a:schemeClr val="tx1"/>
                </a:solidFill>
                <a:effectLst/>
                <a:latin typeface="+mn-lt"/>
                <a:ea typeface="+mn-ea"/>
                <a:cs typeface="+mn-cs"/>
              </a:rPr>
              <a:t>•Confirm placement as you would an ETT.  </a:t>
            </a:r>
          </a:p>
          <a:p>
            <a:r>
              <a:rPr lang="en-US" sz="1200" kern="1200" dirty="0" smtClean="0">
                <a:solidFill>
                  <a:schemeClr val="tx1"/>
                </a:solidFill>
                <a:effectLst/>
                <a:latin typeface="+mn-lt"/>
                <a:ea typeface="+mn-ea"/>
                <a:cs typeface="+mn-cs"/>
              </a:rPr>
              <a:t>•Note the depth on insertion.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procedure is not recommended for pediatric patients.</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31</a:t>
            </a:fld>
            <a:endParaRPr lang="en-US" dirty="0"/>
          </a:p>
        </p:txBody>
      </p:sp>
    </p:spTree>
    <p:extLst>
      <p:ext uri="{BB962C8B-B14F-4D97-AF65-F5344CB8AC3E}">
        <p14:creationId xmlns:p14="http://schemas.microsoft.com/office/powerpoint/2010/main" val="3590527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9.01 edition has changed the medication list wording for Advanced EMTs. This can be seen under the Advanced EMT Scope of practice. The new wording is as follows: </a:t>
            </a:r>
          </a:p>
          <a:p>
            <a:r>
              <a:rPr lang="en-US" sz="1200" kern="1200" dirty="0" smtClean="0">
                <a:solidFill>
                  <a:schemeClr val="tx1"/>
                </a:solidFill>
                <a:effectLst/>
                <a:latin typeface="+mn-lt"/>
                <a:ea typeface="+mn-ea"/>
                <a:cs typeface="+mn-cs"/>
              </a:rPr>
              <a:t>Medications, for use as specified in treatment protocols: </a:t>
            </a:r>
          </a:p>
          <a:p>
            <a:r>
              <a:rPr lang="en-US" sz="1200" kern="1200" dirty="0" smtClean="0">
                <a:solidFill>
                  <a:schemeClr val="tx1"/>
                </a:solidFill>
                <a:effectLst/>
                <a:latin typeface="+mn-lt"/>
                <a:ea typeface="+mn-ea"/>
                <a:cs typeface="+mn-cs"/>
              </a:rPr>
              <a:t>1. Administration of medications within the scope of practice of an Advanced EMT in the EMS setting. Medications may be administered via the intravenous, intraosseous, intranasal, subcutaneous, intramuscular, oral, sublingual, and through inhalers if approved for such administration by the State Board of Health; and, </a:t>
            </a:r>
          </a:p>
          <a:p>
            <a:r>
              <a:rPr lang="en-US" sz="1200" kern="1200" dirty="0" smtClean="0">
                <a:solidFill>
                  <a:schemeClr val="tx1"/>
                </a:solidFill>
                <a:effectLst/>
                <a:latin typeface="+mn-lt"/>
                <a:ea typeface="+mn-ea"/>
                <a:cs typeface="+mn-cs"/>
              </a:rPr>
              <a:t>2. Maintenance of I.V. fluids within the scope of practice of an Advanced EMT for inter-hospital transfer patients. </a:t>
            </a:r>
          </a:p>
          <a:p>
            <a:r>
              <a:rPr lang="en-US" sz="1200" kern="1200" dirty="0" smtClean="0">
                <a:solidFill>
                  <a:schemeClr val="tx1"/>
                </a:solidFill>
                <a:effectLst/>
                <a:latin typeface="+mn-lt"/>
                <a:ea typeface="+mn-ea"/>
                <a:cs typeface="+mn-cs"/>
              </a:rPr>
              <a:t>It is also important to note that each EMSP scope of practice no longer contains a list of approved medications for use at that level. You should view the individual medication protocol for further information pertaining to specific use.</a:t>
            </a:r>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32</a:t>
            </a:fld>
            <a:endParaRPr lang="en-US" dirty="0"/>
          </a:p>
        </p:txBody>
      </p:sp>
    </p:spTree>
    <p:extLst>
      <p:ext uri="{BB962C8B-B14F-4D97-AF65-F5344CB8AC3E}">
        <p14:creationId xmlns:p14="http://schemas.microsoft.com/office/powerpoint/2010/main" val="2911731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9.01 edition of the Alabama Patient Care Protocols does not contain these 3 items previously found in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edition protocols. The Needle Decompression Form, DNR form, and Critical Care Section have all been removed from the 9.01 protocols. If you are endorsed by the office of EMS as a critical care paramedic you should view the separate Alabama EMS Critical Care Patient Care Protocols.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33</a:t>
            </a:fld>
            <a:endParaRPr lang="en-US" dirty="0"/>
          </a:p>
        </p:txBody>
      </p:sp>
    </p:spTree>
    <p:extLst>
      <p:ext uri="{BB962C8B-B14F-4D97-AF65-F5344CB8AC3E}">
        <p14:creationId xmlns:p14="http://schemas.microsoft.com/office/powerpoint/2010/main" val="2893348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concludes the change summary for the 9.01 edition of the Alabama EMS patient care protocols. If you have any questions or issues please reach out to the BREMSS staff or the ADPH Office of EMS staff.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36</a:t>
            </a:fld>
            <a:endParaRPr lang="en-US" dirty="0"/>
          </a:p>
        </p:txBody>
      </p:sp>
    </p:spTree>
    <p:extLst>
      <p:ext uri="{BB962C8B-B14F-4D97-AF65-F5344CB8AC3E}">
        <p14:creationId xmlns:p14="http://schemas.microsoft.com/office/powerpoint/2010/main" val="137524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addition of content has also required many pages to be re-numbered to reflect the current location of the materials in the 9.01 manual. These changes did not affect the section content through section 6 (the forms section). Section 7 is now the Tactical Paramedic section due to the removal of the critical care section.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3</a:t>
            </a:fld>
            <a:endParaRPr lang="en-US" dirty="0"/>
          </a:p>
        </p:txBody>
      </p:sp>
    </p:spTree>
    <p:extLst>
      <p:ext uri="{BB962C8B-B14F-4D97-AF65-F5344CB8AC3E}">
        <p14:creationId xmlns:p14="http://schemas.microsoft.com/office/powerpoint/2010/main" val="20536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Added skills found in the 9.01 edition of the Alabama EMS Patient Care Protocols include: </a:t>
            </a:r>
          </a:p>
          <a:p>
            <a:r>
              <a:rPr lang="en-US" sz="1200" kern="1200" dirty="0" smtClean="0">
                <a:solidFill>
                  <a:schemeClr val="tx1"/>
                </a:solidFill>
                <a:effectLst/>
                <a:latin typeface="+mn-lt"/>
                <a:ea typeface="+mn-ea"/>
                <a:cs typeface="+mn-cs"/>
              </a:rPr>
              <a:t>Orogastric tube placement </a:t>
            </a:r>
          </a:p>
          <a:p>
            <a:r>
              <a:rPr lang="en-US" sz="1200" kern="1200" dirty="0" smtClean="0">
                <a:solidFill>
                  <a:schemeClr val="tx1"/>
                </a:solidFill>
                <a:effectLst/>
                <a:latin typeface="+mn-lt"/>
                <a:ea typeface="+mn-ea"/>
                <a:cs typeface="+mn-cs"/>
              </a:rPr>
              <a:t>Blind insertion airway devices or BIADs and </a:t>
            </a:r>
            <a:r>
              <a:rPr lang="en-US" sz="1200" kern="1200" dirty="0" err="1" smtClean="0">
                <a:solidFill>
                  <a:schemeClr val="tx1"/>
                </a:solidFill>
                <a:effectLst/>
                <a:latin typeface="+mn-lt"/>
                <a:ea typeface="+mn-ea"/>
                <a:cs typeface="+mn-cs"/>
              </a:rPr>
              <a:t>Capnography</a:t>
            </a:r>
            <a:r>
              <a:rPr lang="en-US" sz="1200" kern="1200" dirty="0" smtClean="0">
                <a:solidFill>
                  <a:schemeClr val="tx1"/>
                </a:solidFill>
                <a:effectLst/>
                <a:latin typeface="+mn-lt"/>
                <a:ea typeface="+mn-ea"/>
                <a:cs typeface="+mn-cs"/>
              </a:rPr>
              <a:t> for EMTs </a:t>
            </a:r>
          </a:p>
          <a:p>
            <a:r>
              <a:rPr lang="en-US" sz="1200" kern="1200" dirty="0" err="1" smtClean="0">
                <a:solidFill>
                  <a:schemeClr val="tx1"/>
                </a:solidFill>
                <a:effectLst/>
                <a:latin typeface="+mn-lt"/>
                <a:ea typeface="+mn-ea"/>
                <a:cs typeface="+mn-cs"/>
              </a:rPr>
              <a:t>Bilevel</a:t>
            </a:r>
            <a:r>
              <a:rPr lang="en-US" sz="1200" kern="1200" dirty="0" smtClean="0">
                <a:solidFill>
                  <a:schemeClr val="tx1"/>
                </a:solidFill>
                <a:effectLst/>
                <a:latin typeface="+mn-lt"/>
                <a:ea typeface="+mn-ea"/>
                <a:cs typeface="+mn-cs"/>
              </a:rPr>
              <a:t> Positive Airway Pressure treatment or </a:t>
            </a: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addition to the I.O. sites for pediatrics </a:t>
            </a:r>
          </a:p>
          <a:p>
            <a:r>
              <a:rPr lang="en-US" sz="1200" kern="1200" dirty="0" smtClean="0">
                <a:solidFill>
                  <a:schemeClr val="tx1"/>
                </a:solidFill>
                <a:effectLst/>
                <a:latin typeface="+mn-lt"/>
                <a:ea typeface="+mn-ea"/>
                <a:cs typeface="+mn-cs"/>
              </a:rPr>
              <a:t>BIAD for pediatrics  </a:t>
            </a:r>
          </a:p>
          <a:p>
            <a:r>
              <a:rPr lang="en-US" sz="1200" kern="1200" dirty="0" smtClean="0">
                <a:solidFill>
                  <a:schemeClr val="tx1"/>
                </a:solidFill>
                <a:effectLst/>
                <a:latin typeface="+mn-lt"/>
                <a:ea typeface="+mn-ea"/>
                <a:cs typeface="+mn-cs"/>
              </a:rPr>
              <a:t>Hemodialysis Emergency Disconnect </a:t>
            </a:r>
          </a:p>
          <a:p>
            <a:r>
              <a:rPr lang="en-US" sz="1200" kern="1200" dirty="0" smtClean="0">
                <a:solidFill>
                  <a:schemeClr val="tx1"/>
                </a:solidFill>
                <a:effectLst/>
                <a:latin typeface="+mn-lt"/>
                <a:ea typeface="+mn-ea"/>
                <a:cs typeface="+mn-cs"/>
              </a:rPr>
              <a:t>And specification of Needle Decompression sites.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4</a:t>
            </a:fld>
            <a:endParaRPr lang="en-US" dirty="0"/>
          </a:p>
        </p:txBody>
      </p:sp>
    </p:spTree>
    <p:extLst>
      <p:ext uri="{BB962C8B-B14F-4D97-AF65-F5344CB8AC3E}">
        <p14:creationId xmlns:p14="http://schemas.microsoft.com/office/powerpoint/2010/main" val="68287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Orogastric tube placement has been added to the Paramedic Scope of Practice. This can be found under procedure #2 accompanying nasogastric tube placement.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5</a:t>
            </a:fld>
            <a:endParaRPr lang="en-US" dirty="0"/>
          </a:p>
        </p:txBody>
      </p:sp>
    </p:spTree>
    <p:extLst>
      <p:ext uri="{BB962C8B-B14F-4D97-AF65-F5344CB8AC3E}">
        <p14:creationId xmlns:p14="http://schemas.microsoft.com/office/powerpoint/2010/main" val="181671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Blind insertion airway devices or BIADs have been added to the EMT Scope of Practice.  </a:t>
            </a:r>
          </a:p>
          <a:p>
            <a:r>
              <a:rPr lang="en-US" sz="1200" kern="1200" dirty="0" smtClean="0">
                <a:solidFill>
                  <a:schemeClr val="tx1"/>
                </a:solidFill>
                <a:effectLst/>
                <a:latin typeface="+mn-lt"/>
                <a:ea typeface="+mn-ea"/>
                <a:cs typeface="+mn-cs"/>
              </a:rPr>
              <a:t>Common BIADs include the King airway, I-gel, and LMA.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6</a:t>
            </a:fld>
            <a:endParaRPr lang="en-US" dirty="0"/>
          </a:p>
        </p:txBody>
      </p:sp>
    </p:spTree>
    <p:extLst>
      <p:ext uri="{BB962C8B-B14F-4D97-AF65-F5344CB8AC3E}">
        <p14:creationId xmlns:p14="http://schemas.microsoft.com/office/powerpoint/2010/main" val="215746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Capnography</a:t>
            </a:r>
            <a:r>
              <a:rPr lang="en-US" sz="1200" kern="1200" dirty="0" smtClean="0">
                <a:solidFill>
                  <a:schemeClr val="tx1"/>
                </a:solidFill>
                <a:effectLst/>
                <a:latin typeface="+mn-lt"/>
                <a:ea typeface="+mn-ea"/>
                <a:cs typeface="+mn-cs"/>
              </a:rPr>
              <a:t> has been added to the EMT Scope of Practice. Service training officers and medical directors should ensure personnel are properly trained in use of your specific equipment utilizing manufacturer training materials.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10</a:t>
            </a:fld>
            <a:endParaRPr lang="en-US" dirty="0"/>
          </a:p>
        </p:txBody>
      </p:sp>
    </p:spTree>
    <p:extLst>
      <p:ext uri="{BB962C8B-B14F-4D97-AF65-F5344CB8AC3E}">
        <p14:creationId xmlns:p14="http://schemas.microsoft.com/office/powerpoint/2010/main" val="79149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Areas in which </a:t>
            </a:r>
            <a:r>
              <a:rPr lang="en-US" sz="1200" kern="1200" dirty="0" err="1" smtClean="0">
                <a:solidFill>
                  <a:schemeClr val="tx1"/>
                </a:solidFill>
                <a:effectLst/>
                <a:latin typeface="+mn-lt"/>
                <a:ea typeface="+mn-ea"/>
                <a:cs typeface="+mn-cs"/>
              </a:rPr>
              <a:t>Bilevel</a:t>
            </a:r>
            <a:r>
              <a:rPr lang="en-US" sz="1200" kern="1200" dirty="0" smtClean="0">
                <a:solidFill>
                  <a:schemeClr val="tx1"/>
                </a:solidFill>
                <a:effectLst/>
                <a:latin typeface="+mn-lt"/>
                <a:ea typeface="+mn-ea"/>
                <a:cs typeface="+mn-cs"/>
              </a:rPr>
              <a:t> Positive airway pressure or </a:t>
            </a: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has been added to treatment regimens include: </a:t>
            </a:r>
          </a:p>
          <a:p>
            <a:r>
              <a:rPr lang="en-US" sz="1200" kern="1200" dirty="0" smtClean="0">
                <a:solidFill>
                  <a:schemeClr val="tx1"/>
                </a:solidFill>
                <a:effectLst/>
                <a:latin typeface="+mn-lt"/>
                <a:ea typeface="+mn-ea"/>
                <a:cs typeface="+mn-cs"/>
              </a:rPr>
              <a:t>Page 5 – EMT Scope of Practice #27  </a:t>
            </a:r>
          </a:p>
          <a:p>
            <a:r>
              <a:rPr lang="en-US" sz="1200" kern="1200" dirty="0" smtClean="0">
                <a:solidFill>
                  <a:schemeClr val="tx1"/>
                </a:solidFill>
                <a:effectLst/>
                <a:latin typeface="+mn-lt"/>
                <a:ea typeface="+mn-ea"/>
                <a:cs typeface="+mn-cs"/>
              </a:rPr>
              <a:t>Page 49 - Congestive Heart Failure Treatment  </a:t>
            </a:r>
          </a:p>
          <a:p>
            <a:r>
              <a:rPr lang="en-US" sz="1200" kern="1200" dirty="0" smtClean="0">
                <a:solidFill>
                  <a:schemeClr val="tx1"/>
                </a:solidFill>
                <a:effectLst/>
                <a:latin typeface="+mn-lt"/>
                <a:ea typeface="+mn-ea"/>
                <a:cs typeface="+mn-cs"/>
              </a:rPr>
              <a:t>Page 63 - Influenza/Respiratory Illness Key Points  </a:t>
            </a:r>
          </a:p>
          <a:p>
            <a:r>
              <a:rPr lang="en-US" sz="1200" kern="1200" dirty="0" smtClean="0">
                <a:solidFill>
                  <a:schemeClr val="tx1"/>
                </a:solidFill>
                <a:effectLst/>
                <a:latin typeface="+mn-lt"/>
                <a:ea typeface="+mn-ea"/>
                <a:cs typeface="+mn-cs"/>
              </a:rPr>
              <a:t>Page 73 - Respiratory Distress Treatment and EMT Drugs/Procedures </a:t>
            </a:r>
          </a:p>
          <a:p>
            <a:r>
              <a:rPr lang="en-US" sz="1200" kern="1200" dirty="0" smtClean="0">
                <a:solidFill>
                  <a:schemeClr val="tx1"/>
                </a:solidFill>
                <a:effectLst/>
                <a:latin typeface="+mn-lt"/>
                <a:ea typeface="+mn-ea"/>
                <a:cs typeface="+mn-cs"/>
              </a:rPr>
              <a:t>Like previously mentioned under </a:t>
            </a:r>
            <a:r>
              <a:rPr lang="en-US" sz="1200" kern="1200" dirty="0" err="1" smtClean="0">
                <a:solidFill>
                  <a:schemeClr val="tx1"/>
                </a:solidFill>
                <a:effectLst/>
                <a:latin typeface="+mn-lt"/>
                <a:ea typeface="+mn-ea"/>
                <a:cs typeface="+mn-cs"/>
              </a:rPr>
              <a:t>capnography</a:t>
            </a:r>
            <a:r>
              <a:rPr lang="en-US" sz="1200" kern="1200" dirty="0" smtClean="0">
                <a:solidFill>
                  <a:schemeClr val="tx1"/>
                </a:solidFill>
                <a:effectLst/>
                <a:latin typeface="+mn-lt"/>
                <a:ea typeface="+mn-ea"/>
                <a:cs typeface="+mn-cs"/>
              </a:rPr>
              <a:t>, Service training officers and medical directors should ensure personnel are properly trained in use of your specific equipment utilizing manufacturer training materials.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13</a:t>
            </a:fld>
            <a:endParaRPr lang="en-US" dirty="0"/>
          </a:p>
        </p:txBody>
      </p:sp>
    </p:spTree>
    <p:extLst>
      <p:ext uri="{BB962C8B-B14F-4D97-AF65-F5344CB8AC3E}">
        <p14:creationId xmlns:p14="http://schemas.microsoft.com/office/powerpoint/2010/main" val="402145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BiPAP</a:t>
            </a:r>
            <a:r>
              <a:rPr lang="en-US" sz="1200" kern="1200" dirty="0" smtClean="0">
                <a:solidFill>
                  <a:schemeClr val="tx1"/>
                </a:solidFill>
                <a:effectLst/>
                <a:latin typeface="+mn-lt"/>
                <a:ea typeface="+mn-ea"/>
                <a:cs typeface="+mn-cs"/>
              </a:rPr>
              <a:t> has been added to the EMT Scope of practice under procedure #28 with Continuous Positive Airway Pressure or CPAP. </a:t>
            </a:r>
          </a:p>
          <a:p>
            <a:endParaRPr lang="en-US" dirty="0"/>
          </a:p>
        </p:txBody>
      </p:sp>
      <p:sp>
        <p:nvSpPr>
          <p:cNvPr id="4" name="Slide Number Placeholder 3"/>
          <p:cNvSpPr>
            <a:spLocks noGrp="1"/>
          </p:cNvSpPr>
          <p:nvPr>
            <p:ph type="sldNum" sz="quarter" idx="10"/>
          </p:nvPr>
        </p:nvSpPr>
        <p:spPr/>
        <p:txBody>
          <a:bodyPr/>
          <a:lstStyle/>
          <a:p>
            <a:fld id="{532AB528-7684-4A37-99F6-46340DCC2B35}" type="slidenum">
              <a:rPr lang="en-US" smtClean="0"/>
              <a:t>14</a:t>
            </a:fld>
            <a:endParaRPr lang="en-US" dirty="0"/>
          </a:p>
        </p:txBody>
      </p:sp>
    </p:spTree>
    <p:extLst>
      <p:ext uri="{BB962C8B-B14F-4D97-AF65-F5344CB8AC3E}">
        <p14:creationId xmlns:p14="http://schemas.microsoft.com/office/powerpoint/2010/main" val="301987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Ref idx="1001">
        <a:schemeClr val="bg2"/>
      </p:bgRef>
    </p:bg>
    <p:spTree>
      <p:nvGrpSpPr>
        <p:cNvPr id="1" name=""/>
        <p:cNvGrpSpPr/>
        <p:nvPr/>
      </p:nvGrpSpPr>
      <p:grpSpPr>
        <a:xfrm>
          <a:off x="0" y="0"/>
          <a:ext cx="0" cy="0"/>
          <a:chOff x="0" y="0"/>
          <a:chExt cx="0" cy="0"/>
        </a:xfrm>
      </p:grpSpPr>
      <p:sp>
        <p:nvSpPr>
          <p:cNvPr id="12" name="Freeform 6" title="Page Number Shape"/>
          <p:cNvSpPr/>
          <p:nvPr userDrawn="1"/>
        </p:nvSpPr>
        <p:spPr bwMode="auto">
          <a:xfrm>
            <a:off x="11784011" y="34513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2578819" y="2270908"/>
            <a:ext cx="7034362" cy="2188992"/>
          </a:xfrm>
        </p:spPr>
        <p:txBody>
          <a:bodyPr anchor="ctr" anchorCtr="0">
            <a:noAutofit/>
          </a:bodyPr>
          <a:lstStyle>
            <a:lvl1pPr algn="ctr">
              <a:lnSpc>
                <a:spcPct val="85000"/>
              </a:lnSpc>
              <a:defRPr sz="6000" cap="all" baseline="0">
                <a:solidFill>
                  <a:schemeClr val="tx2"/>
                </a:solidFill>
              </a:defRPr>
            </a:lvl1pPr>
          </a:lstStyle>
          <a:p>
            <a:r>
              <a:rPr lang="en-US" noProof="0" smtClean="0"/>
              <a:t>Click to edit Master title style</a:t>
            </a:r>
            <a:endParaRPr lang="en-US" noProof="0"/>
          </a:p>
        </p:txBody>
      </p:sp>
      <p:sp>
        <p:nvSpPr>
          <p:cNvPr id="3" name="Subtitle 2"/>
          <p:cNvSpPr>
            <a:spLocks noGrp="1"/>
          </p:cNvSpPr>
          <p:nvPr>
            <p:ph type="subTitle" idx="1"/>
          </p:nvPr>
        </p:nvSpPr>
        <p:spPr>
          <a:xfrm>
            <a:off x="2586793" y="5024051"/>
            <a:ext cx="7034362" cy="1052898"/>
          </a:xfrm>
        </p:spPr>
        <p:txBody>
          <a:bodyPr anchor="ctr" anchorCtr="0">
            <a:normAutofit/>
          </a:bodyPr>
          <a:lstStyle>
            <a:lvl1pPr marL="0" indent="0" algn="ctr">
              <a:lnSpc>
                <a:spcPct val="114000"/>
              </a:lnSpc>
              <a:spcBef>
                <a:spcPts val="0"/>
              </a:spcBef>
              <a:buNone/>
              <a:defRPr sz="2000" b="0" i="1"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2584338" y="6314440"/>
            <a:ext cx="1596622" cy="365125"/>
          </a:xfrm>
        </p:spPr>
        <p:txBody>
          <a:bodyPr/>
          <a:lstStyle>
            <a:lvl1pPr algn="l">
              <a:defRPr sz="1200">
                <a:solidFill>
                  <a:schemeClr val="tx2"/>
                </a:solidFill>
              </a:defRPr>
            </a:lvl1pPr>
          </a:lstStyle>
          <a:p>
            <a:fld id="{F35A1469-2D5F-4CF6-9A65-876A4BCDDACA}" type="datetime8">
              <a:rPr lang="en-US" noProof="0" smtClean="0"/>
              <a:t>6/12/2020 9:38 AM</a:t>
            </a:fld>
            <a:endParaRPr lang="en-US" noProof="0" dirty="0"/>
          </a:p>
        </p:txBody>
      </p:sp>
      <p:sp>
        <p:nvSpPr>
          <p:cNvPr id="5" name="Footer Placeholder 4"/>
          <p:cNvSpPr>
            <a:spLocks noGrp="1"/>
          </p:cNvSpPr>
          <p:nvPr>
            <p:ph type="ftr" sz="quarter" idx="11"/>
          </p:nvPr>
        </p:nvSpPr>
        <p:spPr>
          <a:xfrm>
            <a:off x="4515066" y="6314440"/>
            <a:ext cx="5122683" cy="365125"/>
          </a:xfrm>
        </p:spPr>
        <p:txBody>
          <a:bodyPr/>
          <a:lstStyle>
            <a:lvl1pPr algn="l">
              <a:defRPr b="0">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11784011" y="572151"/>
            <a:ext cx="407988" cy="365125"/>
          </a:xfrm>
        </p:spPr>
        <p:txBody>
          <a:bodyPr/>
          <a:lstStyle>
            <a:lvl1pPr algn="r">
              <a:defRPr>
                <a:solidFill>
                  <a:schemeClr val="bg2"/>
                </a:solidFill>
              </a:defRPr>
            </a:lvl1p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6115496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0054D9-7800-4106-9C2D-E383D9D6A16D}"/>
              </a:ext>
            </a:extLst>
          </p:cNvPr>
          <p:cNvSpPr/>
          <p:nvPr userDrawn="1"/>
        </p:nvSpPr>
        <p:spPr>
          <a:xfrm>
            <a:off x="6901869" y="0"/>
            <a:ext cx="529336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B6FEBBCD-CBA1-4D0B-806D-FC14D8656200}"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1146659" y="688779"/>
            <a:ext cx="5746376" cy="5223072"/>
          </a:xfrm>
        </p:spPr>
        <p:txBody>
          <a:bodyPr/>
          <a:lstStyle/>
          <a:p>
            <a:pPr lvl="0"/>
            <a:r>
              <a:rPr lang="en-US" noProof="0"/>
              <a:t>Edit Master text styles</a:t>
            </a:r>
          </a:p>
        </p:txBody>
      </p:sp>
      <p:sp>
        <p:nvSpPr>
          <p:cNvPr id="2" name="Title 1"/>
          <p:cNvSpPr>
            <a:spLocks noGrp="1"/>
          </p:cNvSpPr>
          <p:nvPr>
            <p:ph type="title" hasCustomPrompt="1"/>
          </p:nvPr>
        </p:nvSpPr>
        <p:spPr bwMode="ltGray">
          <a:xfrm>
            <a:off x="7213600" y="280278"/>
            <a:ext cx="4641006" cy="2397608"/>
          </a:xfrm>
        </p:spPr>
        <p:txBody>
          <a:bodyPr anchor="ctr" anchorCtr="0"/>
          <a:lstStyle>
            <a:lvl1pPr algn="ctr">
              <a:defRPr>
                <a:solidFill>
                  <a:schemeClr val="accent1"/>
                </a:solidFill>
              </a:defRPr>
            </a:lvl1pPr>
          </a:lstStyle>
          <a:p>
            <a:r>
              <a:rPr lang="en-US" noProof="0"/>
              <a:t>CLICK TO EDIT MASTER TITLE STYLE</a:t>
            </a:r>
          </a:p>
        </p:txBody>
      </p:sp>
      <p:sp>
        <p:nvSpPr>
          <p:cNvPr id="12" name="Freeform 6" title="Page Number Shape">
            <a:extLst>
              <a:ext uri="{FF2B5EF4-FFF2-40B4-BE49-F238E27FC236}">
                <a16:creationId xmlns:a16="http://schemas.microsoft.com/office/drawing/2014/main" id="{B162E9BD-1CEB-41D5-8DEB-7C5EDF3B01C3}"/>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Tree>
    <p:extLst>
      <p:ext uri="{BB962C8B-B14F-4D97-AF65-F5344CB8AC3E}">
        <p14:creationId xmlns:p14="http://schemas.microsoft.com/office/powerpoint/2010/main" val="146886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fld id="{8C2E478F-E849-4A8C-AF1F-CBCC78A7CBFA}" type="slidenum">
              <a:rPr lang="en-US" noProof="0" smtClean="0"/>
              <a:pPr/>
              <a:t>‹#›</a:t>
            </a:fld>
            <a:endParaRPr lang="en-US" noProof="0"/>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7200956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8571B4-4133-4DE5-AD8F-A341842CBE58}"/>
              </a:ext>
            </a:extLst>
          </p:cNvPr>
          <p:cNvSpPr>
            <a:spLocks noGrp="1"/>
          </p:cNvSpPr>
          <p:nvPr>
            <p:ph type="ftr" sz="quarter" idx="10"/>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B65AC00-5FCA-4A4E-A036-2FCBDEAF17D9}"/>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27624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3" name="Text Placeholder 2"/>
          <p:cNvSpPr>
            <a:spLocks noGrp="1"/>
          </p:cNvSpPr>
          <p:nvPr>
            <p:ph type="body" idx="1" hasCustomPrompt="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hasCustomPrompt="1"/>
          </p:nvPr>
        </p:nvSpPr>
        <p:spPr>
          <a:xfrm>
            <a:off x="5181600" y="1526671"/>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hasCustomPrompt="1"/>
          </p:nvPr>
        </p:nvSpPr>
        <p:spPr>
          <a:xfrm>
            <a:off x="5181600" y="4669432"/>
            <a:ext cx="6245352" cy="17556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A272C437-5C9D-4B1A-9C56-1C544AB8146E}" type="datetime8">
              <a:rPr lang="en-US" noProof="0" smtClean="0"/>
              <a:t>6/12/2020 9:38 AM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826767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6/12/2020 9:38 AM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10" name="Content Placeholder 2">
            <a:extLst>
              <a:ext uri="{FF2B5EF4-FFF2-40B4-BE49-F238E27FC236}">
                <a16:creationId xmlns:a16="http://schemas.microsoft.com/office/drawing/2014/main" id="{A1651A72-6E17-4CF4-8218-285FCAC88EC4}"/>
              </a:ext>
            </a:extLst>
          </p:cNvPr>
          <p:cNvSpPr>
            <a:spLocks noGrp="1"/>
          </p:cNvSpPr>
          <p:nvPr>
            <p:ph sz="half" idx="1" hasCustomPrompt="1"/>
          </p:nvPr>
        </p:nvSpPr>
        <p:spPr>
          <a:xfrm>
            <a:off x="5181600" y="557784"/>
            <a:ext cx="6248400" cy="230796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3">
            <a:extLst>
              <a:ext uri="{FF2B5EF4-FFF2-40B4-BE49-F238E27FC236}">
                <a16:creationId xmlns:a16="http://schemas.microsoft.com/office/drawing/2014/main" id="{E2A31231-1080-4CC0-9896-EF779EE27CB5}"/>
              </a:ext>
            </a:extLst>
          </p:cNvPr>
          <p:cNvSpPr>
            <a:spLocks noGrp="1"/>
          </p:cNvSpPr>
          <p:nvPr>
            <p:ph sz="half" idx="2" hasCustomPrompt="1"/>
          </p:nvPr>
        </p:nvSpPr>
        <p:spPr>
          <a:xfrm>
            <a:off x="5165121" y="2950589"/>
            <a:ext cx="6188679" cy="256324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60327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7784"/>
            <a:ext cx="3831336" cy="4956048"/>
          </a:xfrm>
        </p:spPr>
        <p:txBody>
          <a:bodyPr/>
          <a:lstStyle/>
          <a:p>
            <a:r>
              <a:rPr lang="en-US" noProof="0"/>
              <a:t>CLICK TO EDIT MASTER TITLE STYLE</a:t>
            </a:r>
          </a:p>
        </p:txBody>
      </p:sp>
      <p:sp>
        <p:nvSpPr>
          <p:cNvPr id="7" name="Date Placeholder 6"/>
          <p:cNvSpPr>
            <a:spLocks noGrp="1"/>
          </p:cNvSpPr>
          <p:nvPr>
            <p:ph type="dt" sz="half" idx="10"/>
          </p:nvPr>
        </p:nvSpPr>
        <p:spPr/>
        <p:txBody>
          <a:bodyPr/>
          <a:lstStyle/>
          <a:p>
            <a:fld id="{A272C437-5C9D-4B1A-9C56-1C544AB8146E}" type="datetime8">
              <a:rPr lang="en-US" noProof="0" smtClean="0"/>
              <a:t>6/12/2020 9:38 AM</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a:p>
            <a:endParaRPr lang="en-US" noProof="0" dirty="0"/>
          </a:p>
        </p:txBody>
      </p:sp>
      <p:sp>
        <p:nvSpPr>
          <p:cNvPr id="9" name="Slide Number Placeholder 8"/>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72395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F2D3B-BB2C-4EA8-8616-6D874F8BB777}" type="datetime8">
              <a:rPr lang="en-US" noProof="0" smtClean="0"/>
              <a:t>6/12/2020 9:38 AM</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a:p>
            <a:endParaRPr lang="en-US" noProof="0" dirty="0"/>
          </a:p>
        </p:txBody>
      </p:sp>
      <p:sp>
        <p:nvSpPr>
          <p:cNvPr id="4" name="Slide Number Placeholder 3"/>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49953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5479"/>
            <a:ext cx="3838776" cy="1921022"/>
          </a:xfrm>
        </p:spPr>
        <p:txBody>
          <a:bodyPr anchor="t">
            <a:noAutofit/>
          </a:bodyPr>
          <a:lstStyle>
            <a:lvl1pPr>
              <a:lnSpc>
                <a:spcPct val="93000"/>
              </a:lnSpc>
              <a:defRPr sz="4400"/>
            </a:lvl1pPr>
          </a:lstStyle>
          <a:p>
            <a:r>
              <a:rPr lang="en-US" noProof="0"/>
              <a:t>CLICK TO EDIT MASTER TITLE STYLE</a:t>
            </a:r>
          </a:p>
        </p:txBody>
      </p:sp>
      <p:sp>
        <p:nvSpPr>
          <p:cNvPr id="3" name="Content Placeholder 2"/>
          <p:cNvSpPr>
            <a:spLocks noGrp="1"/>
          </p:cNvSpPr>
          <p:nvPr>
            <p:ph idx="1" hasCustomPrompt="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hasCustomPrompt="1"/>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D685E975-0B6B-4B58-A4AA-C8F33B87478E}" type="datetime8">
              <a:rPr lang="en-US" noProof="0" smtClean="0"/>
              <a:t>6/12/2020 9:38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a:p>
            <a:endParaRPr lang="en-US" noProof="0" dirty="0"/>
          </a:p>
        </p:txBody>
      </p:sp>
      <p:sp>
        <p:nvSpPr>
          <p:cNvPr id="7" name="Slide Number Placeholder 6"/>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2840368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555479"/>
            <a:ext cx="3838776" cy="1921022"/>
          </a:xfrm>
        </p:spPr>
        <p:txBody>
          <a:bodyPr anchor="t">
            <a:noAutofit/>
          </a:bodyPr>
          <a:lstStyle>
            <a:lvl1pPr>
              <a:lnSpc>
                <a:spcPct val="93000"/>
              </a:lnSpc>
              <a:defRPr sz="4400"/>
            </a:lvl1pPr>
          </a:lstStyle>
          <a:p>
            <a:r>
              <a:rPr lang="en-US" noProof="0"/>
              <a:t>CLICK TO EDIT MASTER TITLE STYLE</a:t>
            </a:r>
          </a:p>
        </p:txBody>
      </p:sp>
      <p:sp>
        <p:nvSpPr>
          <p:cNvPr id="4" name="Text Placeholder 3"/>
          <p:cNvSpPr>
            <a:spLocks noGrp="1"/>
          </p:cNvSpPr>
          <p:nvPr>
            <p:ph type="body" sz="half" idx="2" hasCustomPrompt="1"/>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D685E975-0B6B-4B58-A4AA-C8F33B87478E}" type="datetime8">
              <a:rPr lang="en-US" noProof="0" smtClean="0"/>
              <a:t>6/12/2020 9:38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a:p>
            <a:endParaRPr lang="en-US" noProof="0" dirty="0"/>
          </a:p>
        </p:txBody>
      </p:sp>
      <p:sp>
        <p:nvSpPr>
          <p:cNvPr id="7" name="Slide Number Placeholder 6"/>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Picture Placeholder 2">
            <a:extLst>
              <a:ext uri="{FF2B5EF4-FFF2-40B4-BE49-F238E27FC236}">
                <a16:creationId xmlns:a16="http://schemas.microsoft.com/office/drawing/2014/main" id="{B3A5F786-D848-499D-B37D-96CF11DE90DB}"/>
              </a:ext>
            </a:extLst>
          </p:cNvPr>
          <p:cNvSpPr>
            <a:spLocks noGrp="1"/>
          </p:cNvSpPr>
          <p:nvPr>
            <p:ph type="pic" idx="1"/>
          </p:nvPr>
        </p:nvSpPr>
        <p:spPr>
          <a:xfrm>
            <a:off x="5183188" y="555480"/>
            <a:ext cx="6246812" cy="53055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41726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urse Title">
    <p:bg>
      <p:bgPr>
        <a:solidFill>
          <a:srgbClr val="1F2F3F"/>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12192000" cy="6858000"/>
          </a:xfrm>
        </p:spPr>
        <p:txBody>
          <a:bodyPr>
            <a:noAutofit/>
          </a:bodyPr>
          <a:lstStyle>
            <a:lvl1pPr marL="0" indent="0">
              <a:buNone/>
              <a:defRPr sz="1400"/>
            </a:lvl1pPr>
          </a:lstStyle>
          <a:p>
            <a:r>
              <a:rPr lang="en-US" smtClean="0"/>
              <a:t>Click icon to add picture</a:t>
            </a:r>
            <a:endParaRPr lang="ru-RU" dirty="0"/>
          </a:p>
        </p:txBody>
      </p:sp>
      <p:sp>
        <p:nvSpPr>
          <p:cNvPr id="2" name="Title"/>
          <p:cNvSpPr>
            <a:spLocks noGrp="1"/>
          </p:cNvSpPr>
          <p:nvPr>
            <p:ph type="title" hasCustomPrompt="1"/>
          </p:nvPr>
        </p:nvSpPr>
        <p:spPr>
          <a:xfrm>
            <a:off x="982133" y="2252924"/>
            <a:ext cx="10515600" cy="1589337"/>
          </a:xfrm>
        </p:spPr>
        <p:txBody>
          <a:bodyPr anchor="b">
            <a:normAutofit/>
          </a:bodyPr>
          <a:lstStyle>
            <a:lvl1pPr>
              <a:lnSpc>
                <a:spcPct val="100000"/>
              </a:lnSpc>
              <a:defRPr sz="4800">
                <a:solidFill>
                  <a:schemeClr val="bg1">
                    <a:lumMod val="95000"/>
                  </a:schemeClr>
                </a:solidFill>
                <a:latin typeface="+mj-lt"/>
              </a:defRPr>
            </a:lvl1pPr>
          </a:lstStyle>
          <a:p>
            <a:r>
              <a:rPr lang="en-US" smtClean="0"/>
              <a:t>Click to add title</a:t>
            </a:r>
            <a:endParaRPr lang="ru-RU" dirty="0"/>
          </a:p>
        </p:txBody>
      </p:sp>
      <p:sp>
        <p:nvSpPr>
          <p:cNvPr id="14" name="Text 1"/>
          <p:cNvSpPr>
            <a:spLocks noGrp="1"/>
          </p:cNvSpPr>
          <p:nvPr>
            <p:ph type="body" sz="quarter" idx="14" hasCustomPrompt="1"/>
          </p:nvPr>
        </p:nvSpPr>
        <p:spPr>
          <a:xfrm>
            <a:off x="1027853" y="4332994"/>
            <a:ext cx="9144000" cy="1601787"/>
          </a:xfrm>
        </p:spPr>
        <p:txBody>
          <a:bodyPr>
            <a:noAutofit/>
          </a:bodyPr>
          <a:lstStyle>
            <a:lvl1pPr>
              <a:lnSpc>
                <a:spcPct val="130000"/>
              </a:lnSpc>
              <a:defRPr>
                <a:solidFill>
                  <a:schemeClr val="tx2">
                    <a:lumMod val="20000"/>
                    <a:lumOff val="80000"/>
                  </a:schemeClr>
                </a:solidFill>
              </a:defRPr>
            </a:lvl1pPr>
          </a:lstStyle>
          <a:p>
            <a:pPr lvl="0"/>
            <a:r>
              <a:rPr lang="en-US" smtClean="0"/>
              <a:t>Click to add text</a:t>
            </a:r>
            <a:endParaRPr lang="en-US" dirty="0" smtClean="0"/>
          </a:p>
        </p:txBody>
      </p:sp>
    </p:spTree>
    <p:custDataLst>
      <p:tags r:id="rId1"/>
    </p:custDataLst>
    <p:extLst>
      <p:ext uri="{BB962C8B-B14F-4D97-AF65-F5344CB8AC3E}">
        <p14:creationId xmlns:p14="http://schemas.microsoft.com/office/powerpoint/2010/main" val="1787409848"/>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odule Title">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2700" y="0"/>
            <a:ext cx="12216000" cy="2689934"/>
          </a:xfrm>
        </p:spPr>
        <p:txBody>
          <a:bodyPr/>
          <a:lstStyle/>
          <a:p>
            <a:r>
              <a:rPr lang="en-US" smtClean="0"/>
              <a:t>Click icon to add picture</a:t>
            </a:r>
            <a:endParaRPr lang="ru-RU"/>
          </a:p>
        </p:txBody>
      </p:sp>
      <p:sp>
        <p:nvSpPr>
          <p:cNvPr id="2" name="Title"/>
          <p:cNvSpPr>
            <a:spLocks noGrp="1"/>
          </p:cNvSpPr>
          <p:nvPr>
            <p:ph type="title" hasCustomPrompt="1"/>
          </p:nvPr>
        </p:nvSpPr>
        <p:spPr>
          <a:xfrm>
            <a:off x="956733" y="3629959"/>
            <a:ext cx="10515600" cy="1171801"/>
          </a:xfrm>
        </p:spPr>
        <p:txBody>
          <a:bodyPr>
            <a:normAutofit/>
          </a:bodyPr>
          <a:lstStyle>
            <a:lvl1pPr>
              <a:defRPr sz="4000">
                <a:solidFill>
                  <a:schemeClr val="bg1">
                    <a:lumMod val="95000"/>
                  </a:schemeClr>
                </a:solidFill>
              </a:defRPr>
            </a:lvl1pPr>
          </a:lstStyle>
          <a:p>
            <a:r>
              <a:rPr lang="en-US" smtClean="0"/>
              <a:t>Click to add title</a:t>
            </a:r>
            <a:endParaRPr lang="ru-RU" dirty="0"/>
          </a:p>
        </p:txBody>
      </p:sp>
      <p:sp>
        <p:nvSpPr>
          <p:cNvPr id="13" name="Text 1"/>
          <p:cNvSpPr>
            <a:spLocks noGrp="1"/>
          </p:cNvSpPr>
          <p:nvPr>
            <p:ph type="body" sz="quarter" idx="13" hasCustomPrompt="1"/>
          </p:nvPr>
        </p:nvSpPr>
        <p:spPr>
          <a:xfrm>
            <a:off x="982133" y="3033456"/>
            <a:ext cx="5698067" cy="477838"/>
          </a:xfrm>
        </p:spPr>
        <p:txBody>
          <a:bodyPr>
            <a:noAutofit/>
          </a:bodyPr>
          <a:lstStyle>
            <a:lvl1pPr>
              <a:defRPr sz="1800" b="1">
                <a:solidFill>
                  <a:schemeClr val="bg1"/>
                </a:solidFill>
              </a:defRPr>
            </a:lvl1pPr>
          </a:lstStyle>
          <a:p>
            <a:pPr lvl="0"/>
            <a:r>
              <a:rPr lang="en-US" smtClean="0"/>
              <a:t>Click to add text</a:t>
            </a:r>
            <a:endParaRPr lang="ru-RU" dirty="0"/>
          </a:p>
        </p:txBody>
      </p:sp>
      <p:sp>
        <p:nvSpPr>
          <p:cNvPr id="15" name="Text 2"/>
          <p:cNvSpPr>
            <a:spLocks noGrp="1"/>
          </p:cNvSpPr>
          <p:nvPr>
            <p:ph type="body" sz="quarter" idx="14" hasCustomPrompt="1"/>
          </p:nvPr>
        </p:nvSpPr>
        <p:spPr>
          <a:xfrm>
            <a:off x="982134" y="4801760"/>
            <a:ext cx="8352367" cy="1252537"/>
          </a:xfrm>
        </p:spPr>
        <p:txBody>
          <a:bodyPr>
            <a:noAutofit/>
          </a:bodyPr>
          <a:lstStyle>
            <a:lvl1pPr>
              <a:defRPr>
                <a:solidFill>
                  <a:schemeClr val="tx2">
                    <a:lumMod val="20000"/>
                    <a:lumOff val="80000"/>
                  </a:schemeClr>
                </a:solidFill>
              </a:defRPr>
            </a:lvl1pPr>
          </a:lstStyle>
          <a:p>
            <a:pPr lvl="0"/>
            <a:r>
              <a:rPr lang="en-US" smtClean="0"/>
              <a:t>Click to add text</a:t>
            </a:r>
            <a:endParaRPr lang="en-US" dirty="0" smtClean="0"/>
          </a:p>
        </p:txBody>
      </p:sp>
    </p:spTree>
    <p:custDataLst>
      <p:tags r:id="rId1"/>
    </p:custDataLst>
    <p:extLst>
      <p:ext uri="{BB962C8B-B14F-4D97-AF65-F5344CB8AC3E}">
        <p14:creationId xmlns:p14="http://schemas.microsoft.com/office/powerpoint/2010/main" val="2894520403"/>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Menu">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9525"/>
            <a:ext cx="4038601" cy="6876000"/>
          </a:xfrm>
        </p:spPr>
        <p:txBody>
          <a:bodyPr/>
          <a:lstStyle/>
          <a:p>
            <a:r>
              <a:rPr lang="en-US" smtClean="0"/>
              <a:t>Click icon to add picture</a:t>
            </a:r>
            <a:endParaRPr lang="ru-RU"/>
          </a:p>
        </p:txBody>
      </p:sp>
      <p:sp>
        <p:nvSpPr>
          <p:cNvPr id="4" name="Title"/>
          <p:cNvSpPr>
            <a:spLocks noGrp="1"/>
          </p:cNvSpPr>
          <p:nvPr>
            <p:ph type="title" hasCustomPrompt="1"/>
          </p:nvPr>
        </p:nvSpPr>
        <p:spPr>
          <a:xfrm>
            <a:off x="5015330" y="781051"/>
            <a:ext cx="6020532" cy="1311951"/>
          </a:xfrm>
        </p:spPr>
        <p:txBody>
          <a:bodyPr anchor="b">
            <a:normAutofit/>
          </a:bodyPr>
          <a:lstStyle>
            <a:lvl1pPr>
              <a:lnSpc>
                <a:spcPct val="100000"/>
              </a:lnSpc>
              <a:defRPr sz="36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smtClean="0"/>
              <a:t>Click to add title</a:t>
            </a:r>
            <a:endParaRPr lang="ru-RU" dirty="0"/>
          </a:p>
        </p:txBody>
      </p:sp>
      <p:sp>
        <p:nvSpPr>
          <p:cNvPr id="5" name="Text 1"/>
          <p:cNvSpPr>
            <a:spLocks noGrp="1"/>
          </p:cNvSpPr>
          <p:nvPr>
            <p:ph type="body" sz="quarter" idx="10" hasCustomPrompt="1"/>
          </p:nvPr>
        </p:nvSpPr>
        <p:spPr>
          <a:xfrm>
            <a:off x="5049760" y="2899179"/>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6" name="Text 2"/>
          <p:cNvSpPr>
            <a:spLocks noGrp="1"/>
          </p:cNvSpPr>
          <p:nvPr>
            <p:ph type="body" sz="quarter" idx="12" hasCustomPrompt="1"/>
          </p:nvPr>
        </p:nvSpPr>
        <p:spPr>
          <a:xfrm>
            <a:off x="5059639" y="3444133"/>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7" name="Text 3"/>
          <p:cNvSpPr>
            <a:spLocks noGrp="1"/>
          </p:cNvSpPr>
          <p:nvPr>
            <p:ph type="body" sz="quarter" idx="13" hasCustomPrompt="1"/>
          </p:nvPr>
        </p:nvSpPr>
        <p:spPr>
          <a:xfrm>
            <a:off x="5049760" y="3997554"/>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8" name="Text 4"/>
          <p:cNvSpPr>
            <a:spLocks noGrp="1"/>
          </p:cNvSpPr>
          <p:nvPr>
            <p:ph type="body" sz="quarter" idx="14" hasCustomPrompt="1"/>
          </p:nvPr>
        </p:nvSpPr>
        <p:spPr>
          <a:xfrm>
            <a:off x="5052583" y="4534041"/>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9" name="Text 5"/>
          <p:cNvSpPr>
            <a:spLocks noGrp="1"/>
          </p:cNvSpPr>
          <p:nvPr>
            <p:ph type="body" sz="quarter" idx="15" hasCustomPrompt="1"/>
          </p:nvPr>
        </p:nvSpPr>
        <p:spPr>
          <a:xfrm>
            <a:off x="5056816" y="5078995"/>
            <a:ext cx="5040000" cy="525663"/>
          </a:xfrm>
        </p:spPr>
        <p:txBody>
          <a:bodyPr anchor="ctr">
            <a:norm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Tree>
    <p:custDataLst>
      <p:tags r:id="rId1"/>
    </p:custDataLst>
    <p:extLst>
      <p:ext uri="{BB962C8B-B14F-4D97-AF65-F5344CB8AC3E}">
        <p14:creationId xmlns:p14="http://schemas.microsoft.com/office/powerpoint/2010/main" val="1031928801"/>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noProof="0" smtClean="0"/>
              <a:t>Click to edit Master title style</a:t>
            </a:r>
            <a:endParaRPr lang="en-US" noProof="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0CEE1DAB-B868-4EEB-BD54-B9BAB6F58361}" type="datetime8">
              <a:rPr lang="en-US" noProof="0" smtClean="0"/>
              <a:t>6/12/2020 9:38 AM</a:t>
            </a:fld>
            <a:endParaRPr lang="en-US" noProof="0"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r>
              <a:rPr lang="en-US" noProof="0" dirty="0"/>
              <a:t>Add a footer</a:t>
            </a:r>
          </a:p>
          <a:p>
            <a:endParaRPr lang="en-US" noProof="0"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7AAC19ED-7CFA-4AF2-BE7E-6017F4B12C94}" type="slidenum">
              <a:rPr lang="en-US" noProof="0" smtClean="0"/>
              <a:t>‹#›</a:t>
            </a:fld>
            <a:endParaRPr lang="en-US" noProof="0"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377146"/>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Menu 1">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9950165" y="4077072"/>
            <a:ext cx="1939108" cy="511958"/>
          </a:xfrm>
        </p:spPr>
        <p:txBody>
          <a:bodyPr vert="horz" wrap="square" lIns="91440" tIns="45720" rIns="91440" bIns="45720" anchor="b" anchorCtr="0">
            <a:normAutofit/>
          </a:bodyPr>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4" name="Text 2"/>
          <p:cNvSpPr>
            <a:spLocks noGrp="1"/>
          </p:cNvSpPr>
          <p:nvPr>
            <p:ph type="body" sz="quarter" idx="11" hasCustomPrompt="1"/>
          </p:nvPr>
        </p:nvSpPr>
        <p:spPr>
          <a:xfrm>
            <a:off x="9969553" y="4649673"/>
            <a:ext cx="2044891"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ext 3"/>
          <p:cNvSpPr>
            <a:spLocks noGrp="1"/>
          </p:cNvSpPr>
          <p:nvPr>
            <p:ph type="body" sz="quarter" idx="12" hasCustomPrompt="1"/>
          </p:nvPr>
        </p:nvSpPr>
        <p:spPr>
          <a:xfrm>
            <a:off x="7507718" y="2255521"/>
            <a:ext cx="1939108" cy="50036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6" name="Text 4"/>
          <p:cNvSpPr>
            <a:spLocks noGrp="1"/>
          </p:cNvSpPr>
          <p:nvPr>
            <p:ph type="body" sz="quarter" idx="13" hasCustomPrompt="1"/>
          </p:nvPr>
        </p:nvSpPr>
        <p:spPr>
          <a:xfrm>
            <a:off x="7496105" y="2778037"/>
            <a:ext cx="2091776" cy="1031965"/>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5"/>
          <p:cNvSpPr>
            <a:spLocks noGrp="1"/>
          </p:cNvSpPr>
          <p:nvPr>
            <p:ph type="body" sz="quarter" idx="14" hasCustomPrompt="1"/>
          </p:nvPr>
        </p:nvSpPr>
        <p:spPr>
          <a:xfrm>
            <a:off x="5071873" y="4108887"/>
            <a:ext cx="1939108" cy="51195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8" name="Text 6"/>
          <p:cNvSpPr>
            <a:spLocks noGrp="1"/>
          </p:cNvSpPr>
          <p:nvPr>
            <p:ph type="body" sz="quarter" idx="15" hasCustomPrompt="1"/>
          </p:nvPr>
        </p:nvSpPr>
        <p:spPr>
          <a:xfrm>
            <a:off x="5091262" y="4681488"/>
            <a:ext cx="2070057"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ext 7"/>
          <p:cNvSpPr>
            <a:spLocks noGrp="1"/>
          </p:cNvSpPr>
          <p:nvPr>
            <p:ph type="body" sz="quarter" idx="16" hasCustomPrompt="1"/>
          </p:nvPr>
        </p:nvSpPr>
        <p:spPr>
          <a:xfrm>
            <a:off x="2617561" y="2255521"/>
            <a:ext cx="1939108" cy="50036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10" name="Text 8"/>
          <p:cNvSpPr>
            <a:spLocks noGrp="1"/>
          </p:cNvSpPr>
          <p:nvPr>
            <p:ph type="body" sz="quarter" idx="17" hasCustomPrompt="1"/>
          </p:nvPr>
        </p:nvSpPr>
        <p:spPr>
          <a:xfrm>
            <a:off x="174618" y="4077072"/>
            <a:ext cx="1939108" cy="511958"/>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11" name="Text 9"/>
          <p:cNvSpPr>
            <a:spLocks noGrp="1"/>
          </p:cNvSpPr>
          <p:nvPr>
            <p:ph type="body" sz="quarter" idx="18" hasCustomPrompt="1"/>
          </p:nvPr>
        </p:nvSpPr>
        <p:spPr>
          <a:xfrm>
            <a:off x="177551" y="4649673"/>
            <a:ext cx="2059616" cy="1071284"/>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2" name="Text 10"/>
          <p:cNvSpPr>
            <a:spLocks noGrp="1"/>
          </p:cNvSpPr>
          <p:nvPr>
            <p:ph type="body" sz="quarter" idx="19" hasCustomPrompt="1"/>
          </p:nvPr>
        </p:nvSpPr>
        <p:spPr>
          <a:xfrm>
            <a:off x="2605947" y="2778037"/>
            <a:ext cx="2057788" cy="1031965"/>
          </a:xfrm>
          <a:prstGeom prst="rect">
            <a:avLst/>
          </a:prstGeom>
        </p:spPr>
        <p:txBody>
          <a:bodyPr vert="horz" wrap="square" lIns="91440" tIns="45720" rIns="91440" bIns="45720" anchor="t" anchorCtr="0">
            <a:normAutofit/>
          </a:bodyPr>
          <a:lstStyle>
            <a:lvl1pPr marL="0" marR="0" indent="0" algn="l" rtl="0" eaLnBrk="1" fontAlgn="auto" hangingPunct="1">
              <a:lnSpc>
                <a:spcPct val="100000"/>
              </a:lnSpc>
              <a:spcBef>
                <a:spcPts val="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3"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20" name="Picture 1"/>
          <p:cNvSpPr>
            <a:spLocks noGrp="1"/>
          </p:cNvSpPr>
          <p:nvPr>
            <p:ph type="pic" sz="quarter" idx="21"/>
          </p:nvPr>
        </p:nvSpPr>
        <p:spPr>
          <a:xfrm>
            <a:off x="-10583" y="2187575"/>
            <a:ext cx="2438401" cy="1828800"/>
          </a:xfrm>
        </p:spPr>
        <p:txBody>
          <a:bodyPr/>
          <a:lstStyle/>
          <a:p>
            <a:r>
              <a:rPr lang="en-US" smtClean="0"/>
              <a:t>Click icon to add picture</a:t>
            </a:r>
            <a:endParaRPr lang="ru-RU"/>
          </a:p>
        </p:txBody>
      </p:sp>
      <p:sp>
        <p:nvSpPr>
          <p:cNvPr id="21" name="Picture 2"/>
          <p:cNvSpPr>
            <a:spLocks noGrp="1"/>
          </p:cNvSpPr>
          <p:nvPr>
            <p:ph type="pic" sz="quarter" idx="22"/>
          </p:nvPr>
        </p:nvSpPr>
        <p:spPr>
          <a:xfrm>
            <a:off x="4879244" y="2187575"/>
            <a:ext cx="2438401" cy="1828800"/>
          </a:xfrm>
        </p:spPr>
        <p:txBody>
          <a:bodyPr/>
          <a:lstStyle/>
          <a:p>
            <a:r>
              <a:rPr lang="en-US" smtClean="0"/>
              <a:t>Click icon to add picture</a:t>
            </a:r>
            <a:endParaRPr lang="ru-RU"/>
          </a:p>
        </p:txBody>
      </p:sp>
      <p:sp>
        <p:nvSpPr>
          <p:cNvPr id="22" name="Picture 3"/>
          <p:cNvSpPr>
            <a:spLocks noGrp="1"/>
          </p:cNvSpPr>
          <p:nvPr>
            <p:ph type="pic" sz="quarter" idx="23"/>
          </p:nvPr>
        </p:nvSpPr>
        <p:spPr>
          <a:xfrm>
            <a:off x="9753600" y="2187575"/>
            <a:ext cx="2438401" cy="1828800"/>
          </a:xfrm>
        </p:spPr>
        <p:txBody>
          <a:bodyPr/>
          <a:lstStyle/>
          <a:p>
            <a:r>
              <a:rPr lang="en-US" smtClean="0"/>
              <a:t>Click icon to add picture</a:t>
            </a:r>
            <a:endParaRPr lang="ru-RU"/>
          </a:p>
        </p:txBody>
      </p:sp>
      <p:sp>
        <p:nvSpPr>
          <p:cNvPr id="23" name="Picture 4"/>
          <p:cNvSpPr>
            <a:spLocks noGrp="1"/>
          </p:cNvSpPr>
          <p:nvPr>
            <p:ph type="pic" sz="quarter" idx="24"/>
          </p:nvPr>
        </p:nvSpPr>
        <p:spPr>
          <a:xfrm>
            <a:off x="2439617" y="4016375"/>
            <a:ext cx="2438401" cy="1828800"/>
          </a:xfrm>
        </p:spPr>
        <p:txBody>
          <a:bodyPr/>
          <a:lstStyle/>
          <a:p>
            <a:r>
              <a:rPr lang="en-US" smtClean="0"/>
              <a:t>Click icon to add picture</a:t>
            </a:r>
            <a:endParaRPr lang="ru-RU"/>
          </a:p>
        </p:txBody>
      </p:sp>
      <p:sp>
        <p:nvSpPr>
          <p:cNvPr id="24" name="Picture 5"/>
          <p:cNvSpPr>
            <a:spLocks noGrp="1"/>
          </p:cNvSpPr>
          <p:nvPr>
            <p:ph type="pic" sz="quarter" idx="25"/>
          </p:nvPr>
        </p:nvSpPr>
        <p:spPr>
          <a:xfrm>
            <a:off x="7316014" y="4016375"/>
            <a:ext cx="2438401" cy="1828800"/>
          </a:xfr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178526866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28484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n-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97860271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urse Objectives">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0"/>
            <a:ext cx="4535959" cy="6858000"/>
          </a:xfrm>
        </p:spPr>
        <p:txBody>
          <a:bodyPr/>
          <a:lstStyle/>
          <a:p>
            <a:r>
              <a:rPr lang="en-US" smtClean="0"/>
              <a:t>Click icon to add picture</a:t>
            </a:r>
            <a:endParaRPr lang="ru-RU"/>
          </a:p>
        </p:txBody>
      </p:sp>
      <p:sp>
        <p:nvSpPr>
          <p:cNvPr id="4" name="Title"/>
          <p:cNvSpPr>
            <a:spLocks noGrp="1"/>
          </p:cNvSpPr>
          <p:nvPr>
            <p:ph type="title" hasCustomPrompt="1"/>
          </p:nvPr>
        </p:nvSpPr>
        <p:spPr>
          <a:xfrm>
            <a:off x="5273294" y="550214"/>
            <a:ext cx="6020532" cy="1450508"/>
          </a:xfrm>
        </p:spPr>
        <p:txBody>
          <a:bodyPr>
            <a:noAutofit/>
          </a:bodyPr>
          <a:lstStyle>
            <a:lvl1pPr>
              <a:lnSpc>
                <a:spcPct val="100000"/>
              </a:lnSpc>
              <a:defRPr sz="40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smtClean="0"/>
              <a:t>Click to add title</a:t>
            </a:r>
            <a:endParaRPr lang="ru-RU" dirty="0"/>
          </a:p>
        </p:txBody>
      </p:sp>
      <p:sp>
        <p:nvSpPr>
          <p:cNvPr id="5" name="Text 1"/>
          <p:cNvSpPr>
            <a:spLocks noGrp="1"/>
          </p:cNvSpPr>
          <p:nvPr>
            <p:ph type="body" sz="quarter" idx="10" hasCustomPrompt="1"/>
          </p:nvPr>
        </p:nvSpPr>
        <p:spPr>
          <a:xfrm>
            <a:off x="5792225" y="2446639"/>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6" name="Text 2"/>
          <p:cNvSpPr>
            <a:spLocks noGrp="1"/>
          </p:cNvSpPr>
          <p:nvPr>
            <p:ph type="body" sz="quarter" idx="12" hasCustomPrompt="1"/>
          </p:nvPr>
        </p:nvSpPr>
        <p:spPr>
          <a:xfrm>
            <a:off x="5789403" y="3172567"/>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7" name="Text 3"/>
          <p:cNvSpPr>
            <a:spLocks noGrp="1"/>
          </p:cNvSpPr>
          <p:nvPr>
            <p:ph type="body" sz="quarter" idx="13" hasCustomPrompt="1"/>
          </p:nvPr>
        </p:nvSpPr>
        <p:spPr>
          <a:xfrm>
            <a:off x="5792225" y="3897438"/>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8" name="Text 4"/>
          <p:cNvSpPr>
            <a:spLocks noGrp="1"/>
          </p:cNvSpPr>
          <p:nvPr>
            <p:ph type="body" sz="quarter" idx="14" hasCustomPrompt="1"/>
          </p:nvPr>
        </p:nvSpPr>
        <p:spPr>
          <a:xfrm>
            <a:off x="5795047" y="4633951"/>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9" name="Text 5"/>
          <p:cNvSpPr>
            <a:spLocks noGrp="1"/>
          </p:cNvSpPr>
          <p:nvPr>
            <p:ph type="body" sz="quarter" idx="15" hasCustomPrompt="1"/>
          </p:nvPr>
        </p:nvSpPr>
        <p:spPr>
          <a:xfrm>
            <a:off x="5786581" y="5369405"/>
            <a:ext cx="5015476" cy="525663"/>
          </a:xfrm>
        </p:spPr>
        <p:txBody>
          <a:bodyPr anchor="ctr">
            <a:noAutofit/>
          </a:bodyPr>
          <a:lstStyle>
            <a:lvl1pPr algn="l">
              <a:defRPr sz="14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Tree>
    <p:custDataLst>
      <p:tags r:id="rId1"/>
    </p:custDataLst>
    <p:extLst>
      <p:ext uri="{BB962C8B-B14F-4D97-AF65-F5344CB8AC3E}">
        <p14:creationId xmlns:p14="http://schemas.microsoft.com/office/powerpoint/2010/main" val="3830672844"/>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Authors">
    <p:spTree>
      <p:nvGrpSpPr>
        <p:cNvPr id="1" name=""/>
        <p:cNvGrpSpPr/>
        <p:nvPr/>
      </p:nvGrpSpPr>
      <p:grpSpPr>
        <a:xfrm>
          <a:off x="0" y="0"/>
          <a:ext cx="0" cy="0"/>
          <a:chOff x="0" y="0"/>
          <a:chExt cx="0" cy="0"/>
        </a:xfrm>
      </p:grpSpPr>
      <p:sp>
        <p:nvSpPr>
          <p:cNvPr id="6" name="Picture 1"/>
          <p:cNvSpPr>
            <a:spLocks noGrp="1"/>
          </p:cNvSpPr>
          <p:nvPr>
            <p:ph type="pic" sz="quarter" idx="10"/>
          </p:nvPr>
        </p:nvSpPr>
        <p:spPr>
          <a:xfrm>
            <a:off x="1132417" y="1943354"/>
            <a:ext cx="1778000" cy="1800000"/>
          </a:xfrm>
        </p:spPr>
        <p:txBody>
          <a:bodyPr/>
          <a:lstStyle/>
          <a:p>
            <a:r>
              <a:rPr lang="en-US" smtClean="0"/>
              <a:t>Click icon to add picture</a:t>
            </a:r>
            <a:endParaRPr lang="ru-RU"/>
          </a:p>
        </p:txBody>
      </p:sp>
      <p:sp>
        <p:nvSpPr>
          <p:cNvPr id="8" name="Picture 2"/>
          <p:cNvSpPr>
            <a:spLocks noGrp="1"/>
          </p:cNvSpPr>
          <p:nvPr>
            <p:ph type="pic" sz="quarter" idx="11"/>
          </p:nvPr>
        </p:nvSpPr>
        <p:spPr>
          <a:xfrm>
            <a:off x="1132417" y="4256343"/>
            <a:ext cx="1778000" cy="1800000"/>
          </a:xfrm>
        </p:spPr>
        <p:txBody>
          <a:bodyPr/>
          <a:lstStyle/>
          <a:p>
            <a:r>
              <a:rPr lang="en-US" smtClean="0"/>
              <a:t>Click icon to add picture</a:t>
            </a:r>
            <a:endParaRPr lang="ru-RU"/>
          </a:p>
        </p:txBody>
      </p:sp>
      <p:sp>
        <p:nvSpPr>
          <p:cNvPr id="12" name="Text 1"/>
          <p:cNvSpPr>
            <a:spLocks noGrp="1"/>
          </p:cNvSpPr>
          <p:nvPr>
            <p:ph type="body" sz="quarter" idx="12" hasCustomPrompt="1"/>
          </p:nvPr>
        </p:nvSpPr>
        <p:spPr>
          <a:xfrm>
            <a:off x="3529729" y="1800225"/>
            <a:ext cx="5930900" cy="657676"/>
          </a:xfrm>
        </p:spPr>
        <p:txBody>
          <a:bodyPr anchor="ctr">
            <a:noAutofit/>
          </a:bodyPr>
          <a:lstStyle>
            <a:lvl1pPr>
              <a:defRPr sz="1800">
                <a:solidFill>
                  <a:schemeClr val="bg1">
                    <a:lumMod val="95000"/>
                  </a:schemeClr>
                </a:solidFill>
                <a:latin typeface="+mj-lt"/>
              </a:defRPr>
            </a:lvl1pPr>
          </a:lstStyle>
          <a:p>
            <a:pPr lvl="0"/>
            <a:r>
              <a:rPr lang="en-US" smtClean="0"/>
              <a:t>Click to add text</a:t>
            </a:r>
            <a:endParaRPr lang="ru-RU" dirty="0"/>
          </a:p>
        </p:txBody>
      </p:sp>
      <p:sp>
        <p:nvSpPr>
          <p:cNvPr id="14" name="Text 2"/>
          <p:cNvSpPr>
            <a:spLocks noGrp="1"/>
          </p:cNvSpPr>
          <p:nvPr>
            <p:ph type="body" sz="quarter" idx="13" hasCustomPrompt="1"/>
          </p:nvPr>
        </p:nvSpPr>
        <p:spPr>
          <a:xfrm>
            <a:off x="3530428" y="2459134"/>
            <a:ext cx="6860117" cy="1255712"/>
          </a:xfrm>
        </p:spPr>
        <p:txBody>
          <a:bodyPr/>
          <a:lstStyle>
            <a:lvl1pPr>
              <a:defRPr>
                <a:solidFill>
                  <a:schemeClr val="tx2">
                    <a:lumMod val="20000"/>
                    <a:lumOff val="80000"/>
                  </a:schemeClr>
                </a:solidFill>
              </a:defRPr>
            </a:lvl1pPr>
          </a:lstStyle>
          <a:p>
            <a:pPr lvl="0"/>
            <a:r>
              <a:rPr lang="en-US" smtClean="0"/>
              <a:t>Click to add text</a:t>
            </a:r>
            <a:endParaRPr lang="ru-RU" dirty="0"/>
          </a:p>
        </p:txBody>
      </p:sp>
      <p:sp>
        <p:nvSpPr>
          <p:cNvPr id="15" name="Text 3"/>
          <p:cNvSpPr>
            <a:spLocks noGrp="1"/>
          </p:cNvSpPr>
          <p:nvPr>
            <p:ph type="body" sz="quarter" idx="14" hasCustomPrompt="1"/>
          </p:nvPr>
        </p:nvSpPr>
        <p:spPr>
          <a:xfrm>
            <a:off x="3529729" y="4133851"/>
            <a:ext cx="5930900" cy="627869"/>
          </a:xfrm>
        </p:spPr>
        <p:txBody>
          <a:bodyPr anchor="ctr">
            <a:noAutofit/>
          </a:bodyPr>
          <a:lstStyle>
            <a:lvl1pPr>
              <a:defRPr sz="1800">
                <a:solidFill>
                  <a:schemeClr val="bg1">
                    <a:lumMod val="95000"/>
                  </a:schemeClr>
                </a:solidFill>
                <a:latin typeface="+mj-lt"/>
              </a:defRPr>
            </a:lvl1pPr>
          </a:lstStyle>
          <a:p>
            <a:pPr lvl="0"/>
            <a:r>
              <a:rPr lang="en-US" smtClean="0"/>
              <a:t>Click to add text</a:t>
            </a:r>
            <a:endParaRPr lang="ru-RU" dirty="0"/>
          </a:p>
        </p:txBody>
      </p:sp>
      <p:sp>
        <p:nvSpPr>
          <p:cNvPr id="16" name="Text 4"/>
          <p:cNvSpPr>
            <a:spLocks noGrp="1"/>
          </p:cNvSpPr>
          <p:nvPr>
            <p:ph type="body" sz="quarter" idx="15" hasCustomPrompt="1"/>
          </p:nvPr>
        </p:nvSpPr>
        <p:spPr>
          <a:xfrm>
            <a:off x="3530428" y="4762952"/>
            <a:ext cx="6860117" cy="1255712"/>
          </a:xfrm>
        </p:spPr>
        <p:txBody>
          <a:bodyPr/>
          <a:lstStyle>
            <a:lvl1pPr>
              <a:defRPr>
                <a:solidFill>
                  <a:schemeClr val="tx2">
                    <a:lumMod val="20000"/>
                    <a:lumOff val="80000"/>
                  </a:schemeClr>
                </a:solidFill>
              </a:defRPr>
            </a:lvl1pPr>
          </a:lstStyle>
          <a:p>
            <a:pPr lvl="0"/>
            <a:r>
              <a:rPr lang="en-US" smtClean="0"/>
              <a:t>Click to add text</a:t>
            </a:r>
            <a:endParaRPr lang="ru-RU" dirty="0"/>
          </a:p>
        </p:txBody>
      </p:sp>
      <p:sp>
        <p:nvSpPr>
          <p:cNvPr id="11"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35346452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3" name="Text 1"/>
          <p:cNvSpPr>
            <a:spLocks noGrp="1"/>
          </p:cNvSpPr>
          <p:nvPr>
            <p:ph type="body" sz="quarter" idx="24" hasCustomPrompt="1"/>
          </p:nvPr>
        </p:nvSpPr>
        <p:spPr>
          <a:xfrm>
            <a:off x="1003300" y="1751573"/>
            <a:ext cx="10049933" cy="782638"/>
          </a:xfrm>
        </p:spPr>
        <p:txBody>
          <a:bodyPr>
            <a:noAutofit/>
          </a:bodyPr>
          <a:lstStyle>
            <a:lvl1pPr>
              <a:lnSpc>
                <a:spcPct val="120000"/>
              </a:lnSpc>
              <a:defRPr sz="1400">
                <a:solidFill>
                  <a:schemeClr val="tx2">
                    <a:lumMod val="20000"/>
                    <a:lumOff val="80000"/>
                  </a:schemeClr>
                </a:solidFill>
              </a:defRPr>
            </a:lvl1pPr>
            <a:lvl2pPr>
              <a:defRPr sz="1600"/>
            </a:lvl2pPr>
            <a:lvl3pPr>
              <a:defRPr sz="1600"/>
            </a:lvl3pPr>
            <a:lvl4pPr>
              <a:defRPr sz="1600"/>
            </a:lvl4pPr>
            <a:lvl5pPr>
              <a:defRPr sz="1600"/>
            </a:lvl5pPr>
          </a:lstStyle>
          <a:p>
            <a:pPr lvl="0"/>
            <a:r>
              <a:rPr lang="en-US" smtClean="0"/>
              <a:t>Click to add text</a:t>
            </a:r>
            <a:endParaRPr lang="ru-RU" dirty="0" smtClean="0"/>
          </a:p>
        </p:txBody>
      </p:sp>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1039935223"/>
      </p:ext>
    </p:extLst>
  </p:cSld>
  <p:clrMapOvr>
    <a:masterClrMapping/>
  </p:clrMapOvr>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0/40 Picture Top">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1063813" y="4659060"/>
            <a:ext cx="8985251" cy="1562447"/>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1027953" y="3158814"/>
            <a:ext cx="9753600" cy="1100138"/>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0" y="0"/>
            <a:ext cx="12192000" cy="3005138"/>
          </a:xfrm>
          <a:prstGeom prst="rect">
            <a:avLst/>
          </a:pr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467040642"/>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562848" y="3234195"/>
            <a:ext cx="3480313" cy="2727334"/>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552427" y="600634"/>
            <a:ext cx="4303533" cy="2061298"/>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4053583" y="0"/>
            <a:ext cx="8139864" cy="6869723"/>
          </a:xfrm>
          <a:custGeom>
            <a:avLst/>
            <a:gdLst>
              <a:gd name="connsiteX0" fmla="*/ 0 w 6103815"/>
              <a:gd name="connsiteY0" fmla="*/ 6869723 h 6869723"/>
              <a:gd name="connsiteX1" fmla="*/ 1535109 w 6103815"/>
              <a:gd name="connsiteY1" fmla="*/ 0 h 6869723"/>
              <a:gd name="connsiteX2" fmla="*/ 6103815 w 6103815"/>
              <a:gd name="connsiteY2" fmla="*/ 0 h 6869723"/>
              <a:gd name="connsiteX3" fmla="*/ 4568706 w 6103815"/>
              <a:gd name="connsiteY3" fmla="*/ 6869723 h 6869723"/>
              <a:gd name="connsiteX4" fmla="*/ 0 w 6103815"/>
              <a:gd name="connsiteY4" fmla="*/ 6869723 h 6869723"/>
              <a:gd name="connsiteX0" fmla="*/ 0 w 6150618"/>
              <a:gd name="connsiteY0" fmla="*/ 6869723 h 6906299"/>
              <a:gd name="connsiteX1" fmla="*/ 1535109 w 6150618"/>
              <a:gd name="connsiteY1" fmla="*/ 0 h 6906299"/>
              <a:gd name="connsiteX2" fmla="*/ 6103815 w 6150618"/>
              <a:gd name="connsiteY2" fmla="*/ 0 h 6906299"/>
              <a:gd name="connsiteX3" fmla="*/ 6150618 w 6150618"/>
              <a:gd name="connsiteY3" fmla="*/ 6906299 h 6906299"/>
              <a:gd name="connsiteX4" fmla="*/ 0 w 6150618"/>
              <a:gd name="connsiteY4" fmla="*/ 6869723 h 6906299"/>
              <a:gd name="connsiteX0" fmla="*/ 0 w 6104898"/>
              <a:gd name="connsiteY0" fmla="*/ 6869723 h 6869723"/>
              <a:gd name="connsiteX1" fmla="*/ 1535109 w 6104898"/>
              <a:gd name="connsiteY1" fmla="*/ 0 h 6869723"/>
              <a:gd name="connsiteX2" fmla="*/ 6103815 w 6104898"/>
              <a:gd name="connsiteY2" fmla="*/ 0 h 6869723"/>
              <a:gd name="connsiteX3" fmla="*/ 6104898 w 6104898"/>
              <a:gd name="connsiteY3" fmla="*/ 6860579 h 6869723"/>
              <a:gd name="connsiteX4" fmla="*/ 0 w 6104898"/>
              <a:gd name="connsiteY4" fmla="*/ 6869723 h 686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898" h="6869723">
                <a:moveTo>
                  <a:pt x="0" y="6869723"/>
                </a:moveTo>
                <a:lnTo>
                  <a:pt x="1535109" y="0"/>
                </a:lnTo>
                <a:lnTo>
                  <a:pt x="6103815" y="0"/>
                </a:lnTo>
                <a:lnTo>
                  <a:pt x="6104898" y="6860579"/>
                </a:lnTo>
                <a:lnTo>
                  <a:pt x="0" y="6869723"/>
                </a:lnTo>
                <a:close/>
              </a:path>
            </a:pathLst>
          </a:cu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269387052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0"/>
          </p:nvPr>
        </p:nvSpPr>
        <p:spPr>
          <a:xfrm>
            <a:off x="-29028" y="-9612"/>
            <a:ext cx="4588840" cy="6876490"/>
          </a:xfrm>
          <a:custGeom>
            <a:avLst/>
            <a:gdLst>
              <a:gd name="connsiteX0" fmla="*/ 0 w 3428824"/>
              <a:gd name="connsiteY0" fmla="*/ 6930278 h 6930278"/>
              <a:gd name="connsiteX1" fmla="*/ 857206 w 3428824"/>
              <a:gd name="connsiteY1" fmla="*/ 0 h 6930278"/>
              <a:gd name="connsiteX2" fmla="*/ 3428824 w 3428824"/>
              <a:gd name="connsiteY2" fmla="*/ 0 h 6930278"/>
              <a:gd name="connsiteX3" fmla="*/ 2571618 w 3428824"/>
              <a:gd name="connsiteY3" fmla="*/ 6930278 h 6930278"/>
              <a:gd name="connsiteX4" fmla="*/ 0 w 3428824"/>
              <a:gd name="connsiteY4" fmla="*/ 6930278 h 6930278"/>
              <a:gd name="connsiteX0" fmla="*/ 12806 w 3441630"/>
              <a:gd name="connsiteY0" fmla="*/ 6930278 h 6930278"/>
              <a:gd name="connsiteX1" fmla="*/ 0 w 3441630"/>
              <a:gd name="connsiteY1" fmla="*/ 0 h 6930278"/>
              <a:gd name="connsiteX2" fmla="*/ 3441630 w 3441630"/>
              <a:gd name="connsiteY2" fmla="*/ 0 h 6930278"/>
              <a:gd name="connsiteX3" fmla="*/ 2584424 w 3441630"/>
              <a:gd name="connsiteY3" fmla="*/ 6930278 h 6930278"/>
              <a:gd name="connsiteX4" fmla="*/ 12806 w 3441630"/>
              <a:gd name="connsiteY4" fmla="*/ 6930278 h 693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630" h="6930278">
                <a:moveTo>
                  <a:pt x="12806" y="6930278"/>
                </a:moveTo>
                <a:cubicBezTo>
                  <a:pt x="8537" y="4620185"/>
                  <a:pt x="4269" y="2310093"/>
                  <a:pt x="0" y="0"/>
                </a:cubicBezTo>
                <a:lnTo>
                  <a:pt x="3441630" y="0"/>
                </a:lnTo>
                <a:lnTo>
                  <a:pt x="2584424" y="6930278"/>
                </a:lnTo>
                <a:lnTo>
                  <a:pt x="12806" y="6930278"/>
                </a:lnTo>
                <a:close/>
              </a:path>
            </a:pathLst>
          </a:custGeom>
        </p:spPr>
        <p:txBody>
          <a:bodyPr/>
          <a:lstStyle/>
          <a:p>
            <a:r>
              <a:rPr lang="en-US" smtClean="0"/>
              <a:t>Click icon to add picture</a:t>
            </a:r>
            <a:endParaRPr lang="ru-RU"/>
          </a:p>
        </p:txBody>
      </p:sp>
      <p:sp>
        <p:nvSpPr>
          <p:cNvPr id="4" name="Text 1"/>
          <p:cNvSpPr>
            <a:spLocks noGrp="1"/>
          </p:cNvSpPr>
          <p:nvPr>
            <p:ph type="body" sz="quarter" idx="11" hasCustomPrompt="1"/>
          </p:nvPr>
        </p:nvSpPr>
        <p:spPr>
          <a:xfrm>
            <a:off x="5600189" y="2984105"/>
            <a:ext cx="5257988" cy="2932603"/>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itle"/>
          <p:cNvSpPr>
            <a:spLocks noGrp="1"/>
          </p:cNvSpPr>
          <p:nvPr>
            <p:ph type="title" idx="12" hasCustomPrompt="1"/>
          </p:nvPr>
        </p:nvSpPr>
        <p:spPr>
          <a:xfrm>
            <a:off x="5542129" y="806825"/>
            <a:ext cx="5316048" cy="1622523"/>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Tree>
    <p:custDataLst>
      <p:tags r:id="rId1"/>
    </p:custDataLst>
    <p:extLst>
      <p:ext uri="{BB962C8B-B14F-4D97-AF65-F5344CB8AC3E}">
        <p14:creationId xmlns:p14="http://schemas.microsoft.com/office/powerpoint/2010/main" val="212036912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70/30 Picture Righ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834107" y="2913762"/>
            <a:ext cx="5143363" cy="2931226"/>
          </a:xfr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823687" y="654425"/>
            <a:ext cx="5929725" cy="1687075"/>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
        <p:nvSpPr>
          <p:cNvPr id="5" name="Picture 1"/>
          <p:cNvSpPr>
            <a:spLocks noGrp="1"/>
          </p:cNvSpPr>
          <p:nvPr>
            <p:ph type="pic" sz="quarter" idx="12"/>
          </p:nvPr>
        </p:nvSpPr>
        <p:spPr>
          <a:xfrm>
            <a:off x="6653645" y="0"/>
            <a:ext cx="5538683" cy="6858000"/>
          </a:xfrm>
          <a:custGeom>
            <a:avLst/>
            <a:gdLst>
              <a:gd name="connsiteX0" fmla="*/ 0 w 4153766"/>
              <a:gd name="connsiteY0" fmla="*/ 6858000 h 6858000"/>
              <a:gd name="connsiteX1" fmla="*/ 1038442 w 4153766"/>
              <a:gd name="connsiteY1" fmla="*/ 0 h 6858000"/>
              <a:gd name="connsiteX2" fmla="*/ 4153766 w 4153766"/>
              <a:gd name="connsiteY2" fmla="*/ 0 h 6858000"/>
              <a:gd name="connsiteX3" fmla="*/ 3115325 w 4153766"/>
              <a:gd name="connsiteY3" fmla="*/ 6858000 h 6858000"/>
              <a:gd name="connsiteX4" fmla="*/ 0 w 4153766"/>
              <a:gd name="connsiteY4" fmla="*/ 6858000 h 6858000"/>
              <a:gd name="connsiteX0" fmla="*/ 0 w 4154012"/>
              <a:gd name="connsiteY0" fmla="*/ 6858000 h 6858000"/>
              <a:gd name="connsiteX1" fmla="*/ 1038442 w 4154012"/>
              <a:gd name="connsiteY1" fmla="*/ 0 h 6858000"/>
              <a:gd name="connsiteX2" fmla="*/ 4153766 w 4154012"/>
              <a:gd name="connsiteY2" fmla="*/ 0 h 6858000"/>
              <a:gd name="connsiteX3" fmla="*/ 4154012 w 4154012"/>
              <a:gd name="connsiteY3" fmla="*/ 6858000 h 6858000"/>
              <a:gd name="connsiteX4" fmla="*/ 0 w 41540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012" h="6858000">
                <a:moveTo>
                  <a:pt x="0" y="6858000"/>
                </a:moveTo>
                <a:lnTo>
                  <a:pt x="1038442" y="0"/>
                </a:lnTo>
                <a:lnTo>
                  <a:pt x="4153766" y="0"/>
                </a:lnTo>
                <a:lnTo>
                  <a:pt x="4154012" y="6858000"/>
                </a:lnTo>
                <a:lnTo>
                  <a:pt x="0" y="6858000"/>
                </a:lnTo>
                <a:close/>
              </a:path>
            </a:pathLst>
          </a:cu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13111682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EDIT MASTER TITLE STYLE</a:t>
            </a:r>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25A88A9-102E-4111-86E0-D51E9CB704AA}"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1069934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60/40 Picture Right">
    <p:spTree>
      <p:nvGrpSpPr>
        <p:cNvPr id="1" name=""/>
        <p:cNvGrpSpPr/>
        <p:nvPr/>
      </p:nvGrpSpPr>
      <p:grpSpPr>
        <a:xfrm>
          <a:off x="0" y="0"/>
          <a:ext cx="0" cy="0"/>
          <a:chOff x="0" y="0"/>
          <a:chExt cx="0" cy="0"/>
        </a:xfrm>
      </p:grpSpPr>
      <p:pic>
        <p:nvPicPr>
          <p:cNvPr id="7" name="Picture 1"/>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7230186" y="1053309"/>
            <a:ext cx="2269655" cy="4572000"/>
          </a:xfrm>
          <a:prstGeom prst="rect">
            <a:avLst/>
          </a:prstGeom>
        </p:spPr>
      </p:pic>
      <p:sp>
        <p:nvSpPr>
          <p:cNvPr id="3" name="Picture 1"/>
          <p:cNvSpPr>
            <a:spLocks noGrp="1"/>
          </p:cNvSpPr>
          <p:nvPr>
            <p:ph type="pic" idx="10"/>
          </p:nvPr>
        </p:nvSpPr>
        <p:spPr>
          <a:xfrm>
            <a:off x="7373281" y="1572739"/>
            <a:ext cx="1990176" cy="3520974"/>
          </a:xfrm>
          <a:solidFill>
            <a:schemeClr val="bg1">
              <a:lumMod val="65000"/>
            </a:schemeClr>
          </a:solidFill>
          <a:ln>
            <a:noFill/>
          </a:ln>
        </p:spPr>
        <p:txBody>
          <a:bodyPr/>
          <a:lstStyle/>
          <a:p>
            <a:r>
              <a:rPr lang="en-US" smtClean="0"/>
              <a:t>Click icon to add picture</a:t>
            </a:r>
            <a:endParaRPr lang="ru-RU" dirty="0"/>
          </a:p>
        </p:txBody>
      </p:sp>
      <p:sp>
        <p:nvSpPr>
          <p:cNvPr id="8" name="Text 1"/>
          <p:cNvSpPr>
            <a:spLocks noGrp="1"/>
          </p:cNvSpPr>
          <p:nvPr>
            <p:ph type="body" sz="quarter" idx="12" hasCustomPrompt="1"/>
          </p:nvPr>
        </p:nvSpPr>
        <p:spPr>
          <a:xfrm>
            <a:off x="924586" y="2998386"/>
            <a:ext cx="4766000" cy="2840591"/>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13" hasCustomPrompt="1"/>
          </p:nvPr>
        </p:nvSpPr>
        <p:spPr>
          <a:xfrm>
            <a:off x="914167" y="397397"/>
            <a:ext cx="4587864" cy="2028724"/>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83357313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0"/>
          </p:nvPr>
        </p:nvSpPr>
        <p:spPr>
          <a:xfrm>
            <a:off x="6301615" y="1219761"/>
            <a:ext cx="6271385" cy="3914214"/>
          </a:xfrm>
          <a:solidFill>
            <a:schemeClr val="bg1">
              <a:lumMod val="65000"/>
            </a:schemeClr>
          </a:solidFill>
        </p:spPr>
        <p:txBody>
          <a:bodyPr/>
          <a:lstStyle/>
          <a:p>
            <a:r>
              <a:rPr lang="en-US" smtClean="0"/>
              <a:t>Click icon to add picture</a:t>
            </a:r>
            <a:endParaRPr lang="ru-RU"/>
          </a:p>
        </p:txBody>
      </p:sp>
      <p:sp>
        <p:nvSpPr>
          <p:cNvPr id="5" name="Text 1"/>
          <p:cNvSpPr>
            <a:spLocks noGrp="1"/>
          </p:cNvSpPr>
          <p:nvPr>
            <p:ph type="body" sz="quarter" idx="12" hasCustomPrompt="1"/>
          </p:nvPr>
        </p:nvSpPr>
        <p:spPr>
          <a:xfrm>
            <a:off x="924586" y="2998386"/>
            <a:ext cx="3749015" cy="2840591"/>
          </a:xfrm>
          <a:prstGeom prst="rect">
            <a:avLst/>
          </a:prstGeom>
        </p:spPr>
        <p:txBody>
          <a:bodyPr vert="horz" wrap="square" lIns="91440" tIns="45720" rIns="91440" bIns="45720" anchor="t" anchorCtr="0">
            <a:normAutofit/>
          </a:bodyPr>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itle"/>
          <p:cNvSpPr>
            <a:spLocks noGrp="1"/>
          </p:cNvSpPr>
          <p:nvPr>
            <p:ph type="title" idx="13" hasCustomPrompt="1"/>
          </p:nvPr>
        </p:nvSpPr>
        <p:spPr>
          <a:xfrm>
            <a:off x="914167" y="397397"/>
            <a:ext cx="4587864" cy="2028724"/>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70679048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6" name="Text 1"/>
          <p:cNvSpPr>
            <a:spLocks noGrp="1"/>
          </p:cNvSpPr>
          <p:nvPr>
            <p:ph type="body" sz="quarter" idx="13" hasCustomPrompt="1"/>
          </p:nvPr>
        </p:nvSpPr>
        <p:spPr>
          <a:xfrm>
            <a:off x="6160510" y="4224013"/>
            <a:ext cx="3704167" cy="461963"/>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500" b="1"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2"/>
          <p:cNvSpPr>
            <a:spLocks noGrp="1"/>
          </p:cNvSpPr>
          <p:nvPr>
            <p:ph type="body" sz="quarter" idx="14" hasCustomPrompt="1"/>
          </p:nvPr>
        </p:nvSpPr>
        <p:spPr>
          <a:xfrm>
            <a:off x="6151219" y="4929833"/>
            <a:ext cx="4962661" cy="982696"/>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3"/>
          <p:cNvSpPr>
            <a:spLocks noGrp="1"/>
          </p:cNvSpPr>
          <p:nvPr>
            <p:ph type="body" sz="quarter" idx="15" hasCustomPrompt="1"/>
          </p:nvPr>
        </p:nvSpPr>
        <p:spPr>
          <a:xfrm>
            <a:off x="1039318" y="4223847"/>
            <a:ext cx="3704167" cy="461963"/>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500" b="1"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ext 4"/>
          <p:cNvSpPr>
            <a:spLocks noGrp="1"/>
          </p:cNvSpPr>
          <p:nvPr>
            <p:ph type="body" sz="quarter" idx="16" hasCustomPrompt="1"/>
          </p:nvPr>
        </p:nvSpPr>
        <p:spPr>
          <a:xfrm>
            <a:off x="1039316" y="4930285"/>
            <a:ext cx="4257208" cy="1345011"/>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0" name="Picture 1"/>
          <p:cNvSpPr>
            <a:spLocks noGrp="1"/>
          </p:cNvSpPr>
          <p:nvPr>
            <p:ph type="pic" sz="quarter" idx="17"/>
          </p:nvPr>
        </p:nvSpPr>
        <p:spPr>
          <a:xfrm>
            <a:off x="6241845" y="1600593"/>
            <a:ext cx="5092905" cy="2304000"/>
          </a:xfrm>
          <a:prstGeom prst="rect">
            <a:avLst/>
          </a:prstGeom>
        </p:spPr>
        <p:txBody>
          <a:bodyPr/>
          <a:lstStyle/>
          <a:p>
            <a:r>
              <a:rPr lang="en-US" smtClean="0"/>
              <a:t>Click icon to add picture</a:t>
            </a:r>
            <a:endParaRPr lang="ru-RU"/>
          </a:p>
        </p:txBody>
      </p:sp>
      <p:sp>
        <p:nvSpPr>
          <p:cNvPr id="11" name="Picture 2"/>
          <p:cNvSpPr>
            <a:spLocks noGrp="1"/>
          </p:cNvSpPr>
          <p:nvPr>
            <p:ph type="pic" sz="quarter" idx="18"/>
          </p:nvPr>
        </p:nvSpPr>
        <p:spPr>
          <a:xfrm>
            <a:off x="1149147" y="1708881"/>
            <a:ext cx="4379932" cy="2068643"/>
          </a:xfrm>
          <a:prstGeom prst="rect">
            <a:avLst/>
          </a:prstGeom>
        </p:spPr>
        <p:txBody>
          <a:bodyPr/>
          <a:lstStyle/>
          <a:p>
            <a:r>
              <a:rPr lang="en-US" smtClean="0"/>
              <a:t>Click icon to add picture</a:t>
            </a:r>
            <a:endParaRPr lang="ru-RU"/>
          </a:p>
        </p:txBody>
      </p:sp>
      <p:sp>
        <p:nvSpPr>
          <p:cNvPr id="12"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401083926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olution Process ">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7003838" y="5447004"/>
            <a:ext cx="4372188" cy="536574"/>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4" name="Text 2"/>
          <p:cNvSpPr>
            <a:spLocks noGrp="1"/>
          </p:cNvSpPr>
          <p:nvPr>
            <p:ph type="body" sz="quarter" idx="11" hasCustomPrompt="1"/>
          </p:nvPr>
        </p:nvSpPr>
        <p:spPr>
          <a:xfrm>
            <a:off x="7003838" y="4724787"/>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5" name="Text 3"/>
          <p:cNvSpPr>
            <a:spLocks noGrp="1"/>
          </p:cNvSpPr>
          <p:nvPr>
            <p:ph type="body" sz="quarter" idx="12" hasCustomPrompt="1"/>
          </p:nvPr>
        </p:nvSpPr>
        <p:spPr>
          <a:xfrm>
            <a:off x="6990524" y="4000710"/>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4"/>
          <p:cNvSpPr>
            <a:spLocks noGrp="1"/>
          </p:cNvSpPr>
          <p:nvPr>
            <p:ph type="body" sz="quarter" idx="13" hasCustomPrompt="1"/>
          </p:nvPr>
        </p:nvSpPr>
        <p:spPr>
          <a:xfrm>
            <a:off x="1564465" y="5447004"/>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7" name="Text 5"/>
          <p:cNvSpPr>
            <a:spLocks noGrp="1"/>
          </p:cNvSpPr>
          <p:nvPr>
            <p:ph type="body" sz="quarter" idx="14" hasCustomPrompt="1"/>
          </p:nvPr>
        </p:nvSpPr>
        <p:spPr>
          <a:xfrm>
            <a:off x="1564465" y="4724787"/>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Roboto" panose="02000000000000000000" pitchFamily="2" charset="0"/>
                <a:cs typeface="Roboto" panose="02000000000000000000" pitchFamily="2" charset="0"/>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sp>
        <p:nvSpPr>
          <p:cNvPr id="8" name="Text 6"/>
          <p:cNvSpPr>
            <a:spLocks noGrp="1"/>
          </p:cNvSpPr>
          <p:nvPr>
            <p:ph type="body" sz="quarter" idx="15" hasCustomPrompt="1"/>
          </p:nvPr>
        </p:nvSpPr>
        <p:spPr>
          <a:xfrm>
            <a:off x="1551151" y="4000710"/>
            <a:ext cx="4372188" cy="536574"/>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3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3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16" hasCustomPrompt="1"/>
          </p:nvPr>
        </p:nvSpPr>
        <p:spPr>
          <a:xfrm>
            <a:off x="1056134" y="449918"/>
            <a:ext cx="3811142" cy="1918447"/>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10" name="Text 7"/>
          <p:cNvSpPr>
            <a:spLocks noGrp="1"/>
          </p:cNvSpPr>
          <p:nvPr>
            <p:ph type="body" sz="quarter" idx="17" hasCustomPrompt="1"/>
          </p:nvPr>
        </p:nvSpPr>
        <p:spPr>
          <a:xfrm>
            <a:off x="1056131" y="3226879"/>
            <a:ext cx="10227088" cy="688173"/>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1" name="Picture 1"/>
          <p:cNvSpPr>
            <a:spLocks noGrp="1"/>
          </p:cNvSpPr>
          <p:nvPr>
            <p:ph type="pic" sz="quarter" idx="18"/>
          </p:nvPr>
        </p:nvSpPr>
        <p:spPr>
          <a:xfrm>
            <a:off x="4769224" y="2"/>
            <a:ext cx="7422776" cy="2691359"/>
          </a:xfrm>
          <a:prstGeom prst="rect">
            <a:avLst/>
          </a:pr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9299258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6" name="Picture 1"/>
          <p:cNvSpPr>
            <a:spLocks noGrp="1"/>
          </p:cNvSpPr>
          <p:nvPr>
            <p:ph type="pic" sz="quarter" idx="10"/>
          </p:nvPr>
        </p:nvSpPr>
        <p:spPr>
          <a:xfrm>
            <a:off x="6012039" y="2533880"/>
            <a:ext cx="2880000" cy="2291508"/>
          </a:xfrm>
          <a:prstGeom prst="parallelogram">
            <a:avLst/>
          </a:prstGeom>
        </p:spPr>
        <p:txBody>
          <a:bodyPr>
            <a:normAutofit/>
          </a:bodyPr>
          <a:lstStyle>
            <a:lvl1pPr>
              <a:defRPr sz="1200">
                <a:latin typeface="+mn-lt"/>
              </a:defRPr>
            </a:lvl1pPr>
          </a:lstStyle>
          <a:p>
            <a:r>
              <a:rPr lang="en-US" smtClean="0"/>
              <a:t>Click icon to add picture</a:t>
            </a:r>
            <a:endParaRPr lang="ru-RU" dirty="0"/>
          </a:p>
        </p:txBody>
      </p:sp>
      <p:sp>
        <p:nvSpPr>
          <p:cNvPr id="3" name="Text 1"/>
          <p:cNvSpPr>
            <a:spLocks noGrp="1"/>
          </p:cNvSpPr>
          <p:nvPr>
            <p:ph type="body" sz="quarter" idx="24" hasCustomPrompt="1"/>
          </p:nvPr>
        </p:nvSpPr>
        <p:spPr>
          <a:xfrm>
            <a:off x="1003300" y="1751574"/>
            <a:ext cx="10049933" cy="661023"/>
          </a:xfrm>
        </p:spPr>
        <p:txBody>
          <a:bodyPr>
            <a:noAutofit/>
          </a:bodyPr>
          <a:lstStyle>
            <a:lvl1pPr>
              <a:lnSpc>
                <a:spcPct val="120000"/>
              </a:lnSpc>
              <a:defRPr sz="1400">
                <a:solidFill>
                  <a:srgbClr val="C9D3D9"/>
                </a:solidFill>
              </a:defRPr>
            </a:lvl1pPr>
            <a:lvl2pPr>
              <a:defRPr sz="1600"/>
            </a:lvl2pPr>
            <a:lvl3pPr>
              <a:defRPr sz="1600"/>
            </a:lvl3pPr>
            <a:lvl4pPr>
              <a:defRPr sz="1600"/>
            </a:lvl4pPr>
            <a:lvl5pPr>
              <a:defRPr sz="1600"/>
            </a:lvl5pPr>
          </a:lstStyle>
          <a:p>
            <a:pPr lvl="0"/>
            <a:r>
              <a:rPr lang="en-US" smtClean="0"/>
              <a:t>Click to add text</a:t>
            </a:r>
            <a:endParaRPr lang="ru-RU" dirty="0" smtClean="0"/>
          </a:p>
        </p:txBody>
      </p:sp>
      <p:sp>
        <p:nvSpPr>
          <p:cNvPr id="5" name="Text 2"/>
          <p:cNvSpPr>
            <a:spLocks noGrp="1"/>
          </p:cNvSpPr>
          <p:nvPr>
            <p:ph type="body" sz="quarter" idx="25" hasCustomPrompt="1"/>
          </p:nvPr>
        </p:nvSpPr>
        <p:spPr>
          <a:xfrm>
            <a:off x="754043" y="4946671"/>
            <a:ext cx="2423584" cy="550862"/>
          </a:xfrm>
        </p:spPr>
        <p:txBody>
          <a:bodyPr>
            <a:normAutofit/>
          </a:bodyPr>
          <a:lstStyle>
            <a:lvl1pPr>
              <a:defRPr sz="1600">
                <a:latin typeface="+mn-lt"/>
              </a:defRPr>
            </a:lvl1pPr>
            <a:lvl2pPr>
              <a:defRPr sz="1600">
                <a:latin typeface="+mn-lt"/>
              </a:defRPr>
            </a:lvl2pPr>
          </a:lstStyle>
          <a:p>
            <a:pPr lvl="0"/>
            <a:r>
              <a:rPr lang="en-US" smtClean="0"/>
              <a:t>Click to add text</a:t>
            </a:r>
            <a:endParaRPr lang="en-US" dirty="0"/>
          </a:p>
        </p:txBody>
      </p:sp>
      <p:sp>
        <p:nvSpPr>
          <p:cNvPr id="7" name="Text 3"/>
          <p:cNvSpPr>
            <a:spLocks noGrp="1"/>
          </p:cNvSpPr>
          <p:nvPr>
            <p:ph type="body" sz="quarter" idx="26" hasCustomPrompt="1"/>
          </p:nvPr>
        </p:nvSpPr>
        <p:spPr>
          <a:xfrm>
            <a:off x="754043"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smtClean="0"/>
              <a:t>Click to add text</a:t>
            </a:r>
            <a:endParaRPr lang="en-US" dirty="0"/>
          </a:p>
        </p:txBody>
      </p:sp>
      <p:sp>
        <p:nvSpPr>
          <p:cNvPr id="29" name="Text 4"/>
          <p:cNvSpPr>
            <a:spLocks noGrp="1"/>
          </p:cNvSpPr>
          <p:nvPr>
            <p:ph type="body" sz="quarter" idx="27" hasCustomPrompt="1"/>
          </p:nvPr>
        </p:nvSpPr>
        <p:spPr>
          <a:xfrm>
            <a:off x="3380819" y="4946671"/>
            <a:ext cx="2423584" cy="550862"/>
          </a:xfrm>
        </p:spPr>
        <p:txBody>
          <a:bodyPr>
            <a:normAutofit/>
          </a:bodyPr>
          <a:lstStyle>
            <a:lvl1pPr>
              <a:defRPr sz="1600">
                <a:latin typeface="+mn-lt"/>
              </a:defRPr>
            </a:lvl1pPr>
            <a:lvl2pPr>
              <a:defRPr sz="1600">
                <a:latin typeface="+mn-lt"/>
              </a:defRPr>
            </a:lvl2pPr>
          </a:lstStyle>
          <a:p>
            <a:pPr lvl="0"/>
            <a:r>
              <a:rPr lang="en-US" smtClean="0"/>
              <a:t>Click to add text</a:t>
            </a:r>
            <a:endParaRPr lang="en-US" dirty="0"/>
          </a:p>
        </p:txBody>
      </p:sp>
      <p:sp>
        <p:nvSpPr>
          <p:cNvPr id="30" name="Text 5"/>
          <p:cNvSpPr>
            <a:spLocks noGrp="1"/>
          </p:cNvSpPr>
          <p:nvPr>
            <p:ph type="body" sz="quarter" idx="28" hasCustomPrompt="1"/>
          </p:nvPr>
        </p:nvSpPr>
        <p:spPr>
          <a:xfrm>
            <a:off x="3380819"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smtClean="0"/>
              <a:t>Click to add text</a:t>
            </a:r>
            <a:endParaRPr lang="en-US" dirty="0"/>
          </a:p>
        </p:txBody>
      </p:sp>
      <p:sp>
        <p:nvSpPr>
          <p:cNvPr id="31" name="Text 6"/>
          <p:cNvSpPr>
            <a:spLocks noGrp="1"/>
          </p:cNvSpPr>
          <p:nvPr>
            <p:ph type="body" sz="quarter" idx="29" hasCustomPrompt="1"/>
          </p:nvPr>
        </p:nvSpPr>
        <p:spPr>
          <a:xfrm>
            <a:off x="6007595" y="4946671"/>
            <a:ext cx="2423584" cy="550862"/>
          </a:xfrm>
        </p:spPr>
        <p:txBody>
          <a:bodyPr>
            <a:normAutofit/>
          </a:bodyPr>
          <a:lstStyle>
            <a:lvl1pPr>
              <a:defRPr sz="1600">
                <a:latin typeface="+mn-lt"/>
              </a:defRPr>
            </a:lvl1pPr>
            <a:lvl2pPr>
              <a:defRPr sz="1600">
                <a:latin typeface="+mn-lt"/>
              </a:defRPr>
            </a:lvl2pPr>
          </a:lstStyle>
          <a:p>
            <a:pPr lvl="0"/>
            <a:r>
              <a:rPr lang="en-US" smtClean="0"/>
              <a:t>Click to add text</a:t>
            </a:r>
            <a:endParaRPr lang="en-US" dirty="0"/>
          </a:p>
        </p:txBody>
      </p:sp>
      <p:sp>
        <p:nvSpPr>
          <p:cNvPr id="32" name="Text 7"/>
          <p:cNvSpPr>
            <a:spLocks noGrp="1"/>
          </p:cNvSpPr>
          <p:nvPr>
            <p:ph type="body" sz="quarter" idx="30" hasCustomPrompt="1"/>
          </p:nvPr>
        </p:nvSpPr>
        <p:spPr>
          <a:xfrm>
            <a:off x="6007595"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smtClean="0"/>
              <a:t>Click to add text</a:t>
            </a:r>
            <a:endParaRPr lang="en-US" dirty="0"/>
          </a:p>
        </p:txBody>
      </p:sp>
      <p:sp>
        <p:nvSpPr>
          <p:cNvPr id="33" name="Text 8"/>
          <p:cNvSpPr>
            <a:spLocks noGrp="1"/>
          </p:cNvSpPr>
          <p:nvPr>
            <p:ph type="body" sz="quarter" idx="31" hasCustomPrompt="1"/>
          </p:nvPr>
        </p:nvSpPr>
        <p:spPr>
          <a:xfrm>
            <a:off x="8634372" y="4946671"/>
            <a:ext cx="2423584" cy="550862"/>
          </a:xfrm>
        </p:spPr>
        <p:txBody>
          <a:bodyPr>
            <a:normAutofit/>
          </a:bodyPr>
          <a:lstStyle>
            <a:lvl1pPr>
              <a:defRPr sz="1600">
                <a:latin typeface="+mn-lt"/>
              </a:defRPr>
            </a:lvl1pPr>
            <a:lvl2pPr>
              <a:defRPr sz="1600">
                <a:latin typeface="+mn-lt"/>
              </a:defRPr>
            </a:lvl2pPr>
          </a:lstStyle>
          <a:p>
            <a:pPr lvl="0"/>
            <a:r>
              <a:rPr lang="en-US" smtClean="0"/>
              <a:t>Click to add text</a:t>
            </a:r>
            <a:endParaRPr lang="en-US" dirty="0"/>
          </a:p>
        </p:txBody>
      </p:sp>
      <p:sp>
        <p:nvSpPr>
          <p:cNvPr id="34" name="Text 9"/>
          <p:cNvSpPr>
            <a:spLocks noGrp="1"/>
          </p:cNvSpPr>
          <p:nvPr>
            <p:ph type="body" sz="quarter" idx="32" hasCustomPrompt="1"/>
          </p:nvPr>
        </p:nvSpPr>
        <p:spPr>
          <a:xfrm>
            <a:off x="8634372" y="5475499"/>
            <a:ext cx="2423584" cy="969370"/>
          </a:xfrm>
        </p:spPr>
        <p:txBody>
          <a:bodyPr>
            <a:noAutofit/>
          </a:bodyPr>
          <a:lstStyle>
            <a:lvl1pPr>
              <a:lnSpc>
                <a:spcPct val="120000"/>
              </a:lnSpc>
              <a:defRPr sz="1300">
                <a:solidFill>
                  <a:srgbClr val="C9D3D9"/>
                </a:solidFill>
              </a:defRPr>
            </a:lvl1pPr>
            <a:lvl2pPr>
              <a:lnSpc>
                <a:spcPct val="120000"/>
              </a:lnSpc>
              <a:defRPr sz="1200">
                <a:solidFill>
                  <a:srgbClr val="C9D3D9"/>
                </a:solidFill>
              </a:defRPr>
            </a:lvl2pPr>
            <a:lvl3pPr>
              <a:defRPr sz="1400">
                <a:solidFill>
                  <a:schemeClr val="accent1">
                    <a:lumMod val="20000"/>
                    <a:lumOff val="80000"/>
                  </a:schemeClr>
                </a:solidFill>
              </a:defRPr>
            </a:lvl3pPr>
            <a:lvl4pPr>
              <a:defRPr sz="1400">
                <a:solidFill>
                  <a:schemeClr val="accent1">
                    <a:lumMod val="20000"/>
                    <a:lumOff val="80000"/>
                  </a:schemeClr>
                </a:solidFill>
              </a:defRPr>
            </a:lvl4pPr>
            <a:lvl5pPr>
              <a:defRPr sz="1400">
                <a:solidFill>
                  <a:schemeClr val="accent1">
                    <a:lumMod val="20000"/>
                    <a:lumOff val="80000"/>
                  </a:schemeClr>
                </a:solidFill>
              </a:defRPr>
            </a:lvl5pPr>
          </a:lstStyle>
          <a:p>
            <a:pPr lvl="0"/>
            <a:r>
              <a:rPr lang="en-US" smtClean="0"/>
              <a:t>Click to add text</a:t>
            </a:r>
            <a:endParaRPr lang="en-US" dirty="0"/>
          </a:p>
        </p:txBody>
      </p:sp>
      <p:sp>
        <p:nvSpPr>
          <p:cNvPr id="36" name="Picture 2"/>
          <p:cNvSpPr>
            <a:spLocks noGrp="1"/>
          </p:cNvSpPr>
          <p:nvPr>
            <p:ph type="pic" sz="quarter" idx="33"/>
          </p:nvPr>
        </p:nvSpPr>
        <p:spPr>
          <a:xfrm>
            <a:off x="3374899" y="2533880"/>
            <a:ext cx="2880000" cy="2291508"/>
          </a:xfrm>
          <a:prstGeom prst="parallelogram">
            <a:avLst/>
          </a:prstGeom>
        </p:spPr>
        <p:txBody>
          <a:bodyPr>
            <a:normAutofit/>
          </a:bodyPr>
          <a:lstStyle>
            <a:lvl1pPr>
              <a:defRPr sz="1200">
                <a:latin typeface="+mn-lt"/>
              </a:defRPr>
            </a:lvl1pPr>
          </a:lstStyle>
          <a:p>
            <a:r>
              <a:rPr lang="en-US" smtClean="0"/>
              <a:t>Click icon to add picture</a:t>
            </a:r>
            <a:endParaRPr lang="ru-RU" dirty="0"/>
          </a:p>
        </p:txBody>
      </p:sp>
      <p:sp>
        <p:nvSpPr>
          <p:cNvPr id="37" name="Picture 3"/>
          <p:cNvSpPr>
            <a:spLocks noGrp="1"/>
          </p:cNvSpPr>
          <p:nvPr>
            <p:ph type="pic" sz="quarter" idx="34"/>
          </p:nvPr>
        </p:nvSpPr>
        <p:spPr>
          <a:xfrm>
            <a:off x="737759" y="2533880"/>
            <a:ext cx="2880000" cy="2291508"/>
          </a:xfrm>
          <a:prstGeom prst="parallelogram">
            <a:avLst/>
          </a:prstGeom>
        </p:spPr>
        <p:txBody>
          <a:bodyPr>
            <a:normAutofit/>
          </a:bodyPr>
          <a:lstStyle>
            <a:lvl1pPr>
              <a:defRPr sz="1200">
                <a:latin typeface="+mn-lt"/>
              </a:defRPr>
            </a:lvl1pPr>
          </a:lstStyle>
          <a:p>
            <a:r>
              <a:rPr lang="en-US" smtClean="0"/>
              <a:t>Click icon to add picture</a:t>
            </a:r>
            <a:endParaRPr lang="ru-RU" dirty="0"/>
          </a:p>
        </p:txBody>
      </p:sp>
      <p:sp>
        <p:nvSpPr>
          <p:cNvPr id="38" name="Picture 4"/>
          <p:cNvSpPr>
            <a:spLocks noGrp="1"/>
          </p:cNvSpPr>
          <p:nvPr>
            <p:ph type="pic" sz="quarter" idx="35"/>
          </p:nvPr>
        </p:nvSpPr>
        <p:spPr>
          <a:xfrm>
            <a:off x="8649179" y="2533880"/>
            <a:ext cx="2880000" cy="2291508"/>
          </a:xfrm>
          <a:prstGeom prst="parallelogram">
            <a:avLst/>
          </a:prstGeom>
        </p:spPr>
        <p:txBody>
          <a:bodyPr>
            <a:normAutofit/>
          </a:bodyPr>
          <a:lstStyle>
            <a:lvl1pPr>
              <a:defRPr sz="1200">
                <a:latin typeface="+mn-lt"/>
              </a:defRPr>
            </a:lvl1pPr>
          </a:lstStyle>
          <a:p>
            <a:r>
              <a:rPr lang="en-US" smtClean="0"/>
              <a:t>Click icon to add picture</a:t>
            </a:r>
            <a:endParaRPr lang="ru-RU" dirty="0"/>
          </a:p>
        </p:txBody>
      </p:sp>
      <p:sp>
        <p:nvSpPr>
          <p:cNvPr id="17"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077981050"/>
      </p:ext>
    </p:extLst>
  </p:cSld>
  <p:clrMapOvr>
    <a:masterClrMapping/>
  </p:clrMapOvr>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3" name="Picture 1"/>
          <p:cNvSpPr>
            <a:spLocks noGrp="1"/>
          </p:cNvSpPr>
          <p:nvPr>
            <p:ph type="pic" sz="quarter" idx="17"/>
          </p:nvPr>
        </p:nvSpPr>
        <p:spPr>
          <a:xfrm>
            <a:off x="4699000" y="1666876"/>
            <a:ext cx="6426200" cy="2656800"/>
          </a:xfrm>
        </p:spPr>
        <p:txBody>
          <a:bodyPr/>
          <a:lstStyle/>
          <a:p>
            <a:r>
              <a:rPr lang="en-US" smtClean="0"/>
              <a:t>Click icon to add picture</a:t>
            </a:r>
            <a:endParaRPr lang="ru-RU"/>
          </a:p>
        </p:txBody>
      </p:sp>
      <p:sp>
        <p:nvSpPr>
          <p:cNvPr id="4" name="Text 1"/>
          <p:cNvSpPr>
            <a:spLocks noGrp="1"/>
          </p:cNvSpPr>
          <p:nvPr>
            <p:ph type="body" sz="quarter" idx="10" hasCustomPrompt="1"/>
          </p:nvPr>
        </p:nvSpPr>
        <p:spPr>
          <a:xfrm>
            <a:off x="1682752" y="1956594"/>
            <a:ext cx="3143249" cy="2116137"/>
          </a:xfrm>
        </p:spPr>
        <p:txBody>
          <a:bodyPr anchor="ctr">
            <a:normAutofit/>
          </a:bodyPr>
          <a:lstStyle>
            <a:lvl1pPr>
              <a:defRPr sz="1600">
                <a:solidFill>
                  <a:schemeClr val="tx2">
                    <a:lumMod val="20000"/>
                    <a:lumOff val="80000"/>
                  </a:schemeClr>
                </a:solidFill>
              </a:defRPr>
            </a:lvl1pPr>
          </a:lstStyle>
          <a:p>
            <a:pPr lvl="0"/>
            <a:r>
              <a:rPr lang="en-US" smtClean="0"/>
              <a:t>Click to add text</a:t>
            </a:r>
            <a:endParaRPr lang="ru-RU" dirty="0" smtClean="0"/>
          </a:p>
        </p:txBody>
      </p:sp>
      <p:sp>
        <p:nvSpPr>
          <p:cNvPr id="6" name="Text 2"/>
          <p:cNvSpPr>
            <a:spLocks noGrp="1"/>
          </p:cNvSpPr>
          <p:nvPr>
            <p:ph type="body" sz="quarter" idx="11" hasCustomPrompt="1"/>
          </p:nvPr>
        </p:nvSpPr>
        <p:spPr>
          <a:xfrm>
            <a:off x="1072306" y="4799225"/>
            <a:ext cx="3053385" cy="517525"/>
          </a:xfrm>
        </p:spPr>
        <p:txBody>
          <a:bodyPr anchor="ctr">
            <a:normAutofit/>
          </a:bodyPr>
          <a:lstStyle>
            <a:lvl1pPr algn="ctr">
              <a:defRPr sz="1800">
                <a:solidFill>
                  <a:srgbClr val="EBEFF1"/>
                </a:solidFill>
                <a:latin typeface="+mj-lt"/>
              </a:defRPr>
            </a:lvl1pPr>
          </a:lstStyle>
          <a:p>
            <a:pPr lvl="0"/>
            <a:r>
              <a:rPr lang="en-US" smtClean="0"/>
              <a:t>Click to add text</a:t>
            </a:r>
            <a:endParaRPr lang="ru-RU" dirty="0" smtClean="0"/>
          </a:p>
        </p:txBody>
      </p:sp>
      <p:sp>
        <p:nvSpPr>
          <p:cNvPr id="8" name="Text 3"/>
          <p:cNvSpPr>
            <a:spLocks noGrp="1"/>
          </p:cNvSpPr>
          <p:nvPr>
            <p:ph type="body" sz="quarter" idx="12" hasCustomPrompt="1"/>
          </p:nvPr>
        </p:nvSpPr>
        <p:spPr>
          <a:xfrm>
            <a:off x="1233889" y="5316748"/>
            <a:ext cx="2692705" cy="1080000"/>
          </a:xfrm>
        </p:spPr>
        <p:txBody>
          <a:bodyPr/>
          <a:lstStyle>
            <a:lvl1pPr algn="ctr">
              <a:defRPr/>
            </a:lvl1pPr>
          </a:lstStyle>
          <a:p>
            <a:pPr lvl="0"/>
            <a:r>
              <a:rPr lang="en-US" smtClean="0"/>
              <a:t>Click to add text</a:t>
            </a:r>
            <a:endParaRPr lang="ru-RU" dirty="0" smtClean="0"/>
          </a:p>
        </p:txBody>
      </p:sp>
      <p:sp>
        <p:nvSpPr>
          <p:cNvPr id="23" name="Text 4"/>
          <p:cNvSpPr>
            <a:spLocks noGrp="1"/>
          </p:cNvSpPr>
          <p:nvPr>
            <p:ph type="body" sz="quarter" idx="13" hasCustomPrompt="1"/>
          </p:nvPr>
        </p:nvSpPr>
        <p:spPr>
          <a:xfrm>
            <a:off x="4536501" y="4799225"/>
            <a:ext cx="3053385" cy="517525"/>
          </a:xfrm>
        </p:spPr>
        <p:txBody>
          <a:bodyPr anchor="ctr">
            <a:normAutofit/>
          </a:bodyPr>
          <a:lstStyle>
            <a:lvl1pPr algn="ctr">
              <a:defRPr sz="1800">
                <a:solidFill>
                  <a:srgbClr val="EBEFF1"/>
                </a:solidFill>
                <a:latin typeface="+mj-lt"/>
              </a:defRPr>
            </a:lvl1pPr>
          </a:lstStyle>
          <a:p>
            <a:pPr lvl="0"/>
            <a:r>
              <a:rPr lang="en-US" smtClean="0"/>
              <a:t>Click to add text</a:t>
            </a:r>
            <a:endParaRPr lang="ru-RU" dirty="0" smtClean="0"/>
          </a:p>
        </p:txBody>
      </p:sp>
      <p:sp>
        <p:nvSpPr>
          <p:cNvPr id="24" name="Text 5"/>
          <p:cNvSpPr>
            <a:spLocks noGrp="1"/>
          </p:cNvSpPr>
          <p:nvPr>
            <p:ph type="body" sz="quarter" idx="14" hasCustomPrompt="1"/>
          </p:nvPr>
        </p:nvSpPr>
        <p:spPr>
          <a:xfrm>
            <a:off x="4698084" y="5316748"/>
            <a:ext cx="2692705" cy="1080000"/>
          </a:xfrm>
        </p:spPr>
        <p:txBody>
          <a:bodyPr/>
          <a:lstStyle>
            <a:lvl1pPr algn="ctr">
              <a:defRPr/>
            </a:lvl1pPr>
          </a:lstStyle>
          <a:p>
            <a:pPr lvl="0"/>
            <a:r>
              <a:rPr lang="en-US" smtClean="0"/>
              <a:t>Click to add text</a:t>
            </a:r>
            <a:endParaRPr lang="ru-RU" dirty="0" smtClean="0"/>
          </a:p>
        </p:txBody>
      </p:sp>
      <p:sp>
        <p:nvSpPr>
          <p:cNvPr id="25" name="Text 6"/>
          <p:cNvSpPr>
            <a:spLocks noGrp="1"/>
          </p:cNvSpPr>
          <p:nvPr>
            <p:ph type="body" sz="quarter" idx="15" hasCustomPrompt="1"/>
          </p:nvPr>
        </p:nvSpPr>
        <p:spPr>
          <a:xfrm>
            <a:off x="8000696" y="4799225"/>
            <a:ext cx="3053385" cy="517525"/>
          </a:xfrm>
        </p:spPr>
        <p:txBody>
          <a:bodyPr anchor="ctr">
            <a:normAutofit/>
          </a:bodyPr>
          <a:lstStyle>
            <a:lvl1pPr algn="ctr">
              <a:defRPr sz="1800">
                <a:solidFill>
                  <a:srgbClr val="EBEFF1"/>
                </a:solidFill>
                <a:latin typeface="+mj-lt"/>
              </a:defRPr>
            </a:lvl1pPr>
          </a:lstStyle>
          <a:p>
            <a:pPr lvl="0"/>
            <a:r>
              <a:rPr lang="en-US" smtClean="0"/>
              <a:t>Click to add text</a:t>
            </a:r>
            <a:endParaRPr lang="ru-RU" dirty="0" smtClean="0"/>
          </a:p>
        </p:txBody>
      </p:sp>
      <p:sp>
        <p:nvSpPr>
          <p:cNvPr id="26" name="Text 7"/>
          <p:cNvSpPr>
            <a:spLocks noGrp="1"/>
          </p:cNvSpPr>
          <p:nvPr>
            <p:ph type="body" sz="quarter" idx="16" hasCustomPrompt="1"/>
          </p:nvPr>
        </p:nvSpPr>
        <p:spPr>
          <a:xfrm>
            <a:off x="8162278" y="5316748"/>
            <a:ext cx="2692705" cy="1080000"/>
          </a:xfrm>
        </p:spPr>
        <p:txBody>
          <a:bodyPr/>
          <a:lstStyle>
            <a:lvl1pPr algn="ctr">
              <a:defRPr/>
            </a:lvl1pPr>
          </a:lstStyle>
          <a:p>
            <a:pPr lvl="0"/>
            <a:r>
              <a:rPr lang="en-US" smtClean="0"/>
              <a:t>Click to add text</a:t>
            </a:r>
            <a:endParaRPr lang="ru-RU" dirty="0" smtClean="0"/>
          </a:p>
        </p:txBody>
      </p:sp>
      <p:sp>
        <p:nvSpPr>
          <p:cNvPr id="11"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7482229"/>
      </p:ext>
    </p:extLst>
  </p:cSld>
  <p:clrMapOvr>
    <a:masterClrMapping/>
  </p:clrMapOvr>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Text 1"/>
          <p:cNvSpPr>
            <a:spLocks noGrp="1"/>
          </p:cNvSpPr>
          <p:nvPr>
            <p:ph type="body" sz="quarter" idx="24" hasCustomPrompt="1"/>
          </p:nvPr>
        </p:nvSpPr>
        <p:spPr>
          <a:xfrm>
            <a:off x="1003300" y="1751573"/>
            <a:ext cx="10049933" cy="696352"/>
          </a:xfrm>
        </p:spPr>
        <p:txBody>
          <a:bodyPr>
            <a:noAutofit/>
          </a:bodyPr>
          <a:lstStyle>
            <a:lvl1pPr>
              <a:lnSpc>
                <a:spcPct val="120000"/>
              </a:lnSpc>
              <a:defRPr sz="1400">
                <a:solidFill>
                  <a:schemeClr val="tx2">
                    <a:lumMod val="20000"/>
                    <a:lumOff val="80000"/>
                  </a:schemeClr>
                </a:solidFill>
                <a:latin typeface="+mn-lt"/>
              </a:defRPr>
            </a:lvl1pPr>
            <a:lvl2pPr>
              <a:defRPr sz="1600"/>
            </a:lvl2pPr>
            <a:lvl3pPr>
              <a:defRPr sz="1600"/>
            </a:lvl3pPr>
            <a:lvl4pPr>
              <a:defRPr sz="1600"/>
            </a:lvl4pPr>
            <a:lvl5pPr>
              <a:defRPr sz="1600"/>
            </a:lvl5pPr>
          </a:lstStyle>
          <a:p>
            <a:pPr lvl="0"/>
            <a:r>
              <a:rPr lang="en-US" smtClean="0"/>
              <a:t>Click to add text</a:t>
            </a:r>
            <a:endParaRPr lang="ru-RU" dirty="0" smtClean="0"/>
          </a:p>
        </p:txBody>
      </p:sp>
      <p:sp>
        <p:nvSpPr>
          <p:cNvPr id="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6" name="Video 1"/>
          <p:cNvSpPr>
            <a:spLocks noGrp="1"/>
          </p:cNvSpPr>
          <p:nvPr>
            <p:ph type="media" sz="quarter" idx="25" hasCustomPrompt="1"/>
          </p:nvPr>
        </p:nvSpPr>
        <p:spPr>
          <a:xfrm>
            <a:off x="2249512" y="2534210"/>
            <a:ext cx="7083779" cy="3984625"/>
          </a:xfrm>
        </p:spPr>
        <p:txBody>
          <a:bodyPr/>
          <a:lstStyle/>
          <a:p>
            <a:r>
              <a:rPr lang="en-US" smtClean="0"/>
              <a:t>Click icon to add video</a:t>
            </a:r>
            <a:endParaRPr lang="ru-RU"/>
          </a:p>
        </p:txBody>
      </p:sp>
    </p:spTree>
    <p:custDataLst>
      <p:tags r:id="rId1"/>
    </p:custDataLst>
    <p:extLst>
      <p:ext uri="{BB962C8B-B14F-4D97-AF65-F5344CB8AC3E}">
        <p14:creationId xmlns:p14="http://schemas.microsoft.com/office/powerpoint/2010/main" val="240966848"/>
      </p:ext>
    </p:extLst>
  </p:cSld>
  <p:clrMapOvr>
    <a:masterClrMapping/>
  </p:clrMapOvr>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2410805" y="4633963"/>
            <a:ext cx="5380646" cy="1793733"/>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Roboto" panose="02000000000000000000" pitchFamily="2" charset="0"/>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itle"/>
          <p:cNvSpPr>
            <a:spLocks noGrp="1"/>
          </p:cNvSpPr>
          <p:nvPr>
            <p:ph type="title" idx="11" hasCustomPrompt="1"/>
          </p:nvPr>
        </p:nvSpPr>
        <p:spPr>
          <a:xfrm>
            <a:off x="3350704" y="3865015"/>
            <a:ext cx="4364173" cy="768948"/>
          </a:xfr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2400" b="0" i="0" u="none" strike="noStrike" kern="1200" cap="none" spc="0" baseline="0">
                <a:solidFill>
                  <a:schemeClr val="bg1">
                    <a:lumMod val="95000"/>
                  </a:schemeClr>
                </a:solidFill>
                <a:latin typeface="Open Sans Condensed" panose="020B0806030504020204"/>
                <a:ea typeface="+mn-ea"/>
                <a:cs typeface="+mn-cs"/>
                <a:sym typeface="Open Sans Condensed" panose="020B0806030504020204"/>
              </a:defRPr>
            </a:lvl1pPr>
          </a:lstStyle>
          <a:p>
            <a:r>
              <a:rPr kumimoji="0" lang="en-US" sz="24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n-ea"/>
                <a:cs typeface="+mn-cs"/>
                <a:sym typeface="Open Sans Condensed" panose="020B0806030504020204"/>
              </a:rPr>
              <a:t>Click to add title</a:t>
            </a:r>
            <a:endParaRPr kumimoji="0" lang="ru-RU" sz="24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5" name="Picture 1"/>
          <p:cNvSpPr>
            <a:spLocks noGrp="1"/>
          </p:cNvSpPr>
          <p:nvPr>
            <p:ph type="pic" sz="quarter" idx="12"/>
          </p:nvPr>
        </p:nvSpPr>
        <p:spPr>
          <a:xfrm>
            <a:off x="-18758" y="0"/>
            <a:ext cx="12248271" cy="6858000"/>
          </a:xfrm>
          <a:prstGeom prst="rect">
            <a:avLst/>
          </a:pr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370101494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9071415" y="5277018"/>
            <a:ext cx="2209143" cy="1034136"/>
          </a:xfr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Text 2"/>
          <p:cNvSpPr>
            <a:spLocks noGrp="1"/>
          </p:cNvSpPr>
          <p:nvPr>
            <p:ph type="body" sz="quarter" idx="11" hasCustomPrompt="1"/>
          </p:nvPr>
        </p:nvSpPr>
        <p:spPr>
          <a:xfrm>
            <a:off x="6449764" y="5277018"/>
            <a:ext cx="2131984"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ext 3"/>
          <p:cNvSpPr>
            <a:spLocks noGrp="1"/>
          </p:cNvSpPr>
          <p:nvPr>
            <p:ph type="body" sz="quarter" idx="12" hasCustomPrompt="1"/>
          </p:nvPr>
        </p:nvSpPr>
        <p:spPr>
          <a:xfrm>
            <a:off x="3784969" y="5277018"/>
            <a:ext cx="2228172"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4"/>
          <p:cNvSpPr>
            <a:spLocks noGrp="1"/>
          </p:cNvSpPr>
          <p:nvPr>
            <p:ph type="body" sz="quarter" idx="13" hasCustomPrompt="1"/>
          </p:nvPr>
        </p:nvSpPr>
        <p:spPr>
          <a:xfrm>
            <a:off x="9075623" y="4787153"/>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5"/>
          <p:cNvSpPr>
            <a:spLocks noGrp="1"/>
          </p:cNvSpPr>
          <p:nvPr>
            <p:ph type="body" sz="quarter" idx="14" hasCustomPrompt="1"/>
          </p:nvPr>
        </p:nvSpPr>
        <p:spPr>
          <a:xfrm>
            <a:off x="6430296" y="4787154"/>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6"/>
          <p:cNvSpPr>
            <a:spLocks noGrp="1"/>
          </p:cNvSpPr>
          <p:nvPr>
            <p:ph type="body" sz="quarter" idx="15" hasCustomPrompt="1"/>
          </p:nvPr>
        </p:nvSpPr>
        <p:spPr>
          <a:xfrm>
            <a:off x="3810276" y="4787155"/>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Picture 1"/>
          <p:cNvSpPr>
            <a:spLocks noGrp="1"/>
          </p:cNvSpPr>
          <p:nvPr>
            <p:ph type="pic" sz="quarter" idx="16"/>
          </p:nvPr>
        </p:nvSpPr>
        <p:spPr>
          <a:xfrm>
            <a:off x="9202347" y="3040298"/>
            <a:ext cx="1548000" cy="1620000"/>
          </a:xfrm>
          <a:prstGeom prst="rect">
            <a:avLst/>
          </a:prstGeom>
        </p:spPr>
        <p:txBody>
          <a:bodyPr/>
          <a:lstStyle/>
          <a:p>
            <a:r>
              <a:rPr lang="en-US" smtClean="0"/>
              <a:t>Click icon to add picture</a:t>
            </a:r>
            <a:endParaRPr lang="ru-RU"/>
          </a:p>
        </p:txBody>
      </p:sp>
      <p:sp>
        <p:nvSpPr>
          <p:cNvPr id="10" name="Picture 2"/>
          <p:cNvSpPr>
            <a:spLocks noGrp="1"/>
          </p:cNvSpPr>
          <p:nvPr>
            <p:ph type="pic" sz="quarter" idx="17"/>
          </p:nvPr>
        </p:nvSpPr>
        <p:spPr>
          <a:xfrm>
            <a:off x="6565031" y="3040298"/>
            <a:ext cx="1548000" cy="1620000"/>
          </a:xfrm>
          <a:prstGeom prst="rect">
            <a:avLst/>
          </a:prstGeom>
        </p:spPr>
        <p:txBody>
          <a:bodyPr/>
          <a:lstStyle/>
          <a:p>
            <a:r>
              <a:rPr lang="en-US" smtClean="0"/>
              <a:t>Click icon to add picture</a:t>
            </a:r>
            <a:endParaRPr lang="ru-RU"/>
          </a:p>
        </p:txBody>
      </p:sp>
      <p:sp>
        <p:nvSpPr>
          <p:cNvPr id="11" name="Picture 3"/>
          <p:cNvSpPr>
            <a:spLocks noGrp="1"/>
          </p:cNvSpPr>
          <p:nvPr>
            <p:ph type="pic" sz="quarter" idx="18"/>
          </p:nvPr>
        </p:nvSpPr>
        <p:spPr>
          <a:xfrm>
            <a:off x="3927715" y="3040298"/>
            <a:ext cx="1548000" cy="1620000"/>
          </a:xfrm>
          <a:prstGeom prst="rect">
            <a:avLst/>
          </a:prstGeom>
        </p:spPr>
        <p:txBody>
          <a:bodyPr/>
          <a:lstStyle/>
          <a:p>
            <a:r>
              <a:rPr lang="en-US" smtClean="0"/>
              <a:t>Click icon to add picture</a:t>
            </a:r>
            <a:endParaRPr lang="ru-RU"/>
          </a:p>
        </p:txBody>
      </p:sp>
      <p:sp>
        <p:nvSpPr>
          <p:cNvPr id="12" name="Picture 4"/>
          <p:cNvSpPr>
            <a:spLocks noGrp="1"/>
          </p:cNvSpPr>
          <p:nvPr>
            <p:ph type="pic" sz="quarter" idx="19"/>
          </p:nvPr>
        </p:nvSpPr>
        <p:spPr>
          <a:xfrm>
            <a:off x="1290399" y="3040298"/>
            <a:ext cx="1548000" cy="1620000"/>
          </a:xfrm>
          <a:prstGeom prst="rect">
            <a:avLst/>
          </a:prstGeom>
        </p:spPr>
        <p:txBody>
          <a:bodyPr/>
          <a:lstStyle/>
          <a:p>
            <a:r>
              <a:rPr lang="en-US" smtClean="0"/>
              <a:t>Click icon to add picture</a:t>
            </a:r>
            <a:endParaRPr lang="ru-RU"/>
          </a:p>
        </p:txBody>
      </p:sp>
      <p:sp>
        <p:nvSpPr>
          <p:cNvPr id="13" name="Text 7"/>
          <p:cNvSpPr>
            <a:spLocks noGrp="1"/>
          </p:cNvSpPr>
          <p:nvPr>
            <p:ph type="body" sz="quarter" idx="20" hasCustomPrompt="1"/>
          </p:nvPr>
        </p:nvSpPr>
        <p:spPr>
          <a:xfrm>
            <a:off x="1164950" y="4787153"/>
            <a:ext cx="2078421" cy="521495"/>
          </a:xfrm>
          <a:prstGeom prst="rect">
            <a:avLst/>
          </a:prstGeom>
        </p:spPr>
        <p:txBody>
          <a:bodyPr vert="horz" wrap="square" lIns="91440" tIns="45720" rIns="91440" bIns="45720" anchor="b" anchorCtr="0"/>
          <a:lstStyle>
            <a:lvl1pPr marL="0" marR="0" indent="0" algn="l" rtl="0" eaLnBrk="1" fontAlgn="auto" hangingPunct="1">
              <a:lnSpc>
                <a:spcPct val="10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4" name="Text 8"/>
          <p:cNvSpPr>
            <a:spLocks noGrp="1"/>
          </p:cNvSpPr>
          <p:nvPr>
            <p:ph type="body" sz="quarter" idx="21" hasCustomPrompt="1"/>
          </p:nvPr>
        </p:nvSpPr>
        <p:spPr>
          <a:xfrm>
            <a:off x="1180993" y="5277018"/>
            <a:ext cx="2139616" cy="1034136"/>
          </a:xfrm>
          <a:prstGeom prst="rect">
            <a:avLst/>
          </a:prstGeom>
        </p:spPr>
        <p:txBody>
          <a:bodyPr vert="horz" wrap="square" lIns="91440" tIns="45720" rIns="91440" bIns="45720" anchor="t" anchorCtr="0"/>
          <a:lstStyle>
            <a:lvl1pPr marL="0" marR="0" indent="0" algn="l" rtl="0" eaLnBrk="1" fontAlgn="auto" hangingPunct="1">
              <a:lnSpc>
                <a:spcPct val="110000"/>
              </a:lnSpc>
              <a:spcBef>
                <a:spcPts val="1000"/>
              </a:spcBef>
              <a:spcAft>
                <a:spcPts val="0"/>
              </a:spcAft>
              <a:buFontTx/>
              <a:buNone/>
              <a:defRPr sz="1400" b="0" i="1"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1"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1"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5" name="Text 9"/>
          <p:cNvSpPr>
            <a:spLocks noGrp="1"/>
          </p:cNvSpPr>
          <p:nvPr>
            <p:ph type="body" sz="quarter" idx="22" hasCustomPrompt="1"/>
          </p:nvPr>
        </p:nvSpPr>
        <p:spPr>
          <a:xfrm>
            <a:off x="1003300" y="1751573"/>
            <a:ext cx="10049933" cy="782638"/>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7" name="Title"/>
          <p:cNvSpPr>
            <a:spLocks noGrp="1"/>
          </p:cNvSpPr>
          <p:nvPr>
            <p:ph type="title" idx="23"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99446176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Process">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0" y="3579046"/>
            <a:ext cx="1313895" cy="1163117"/>
          </a:xfrm>
        </p:spPr>
        <p:txBody>
          <a:bodyPr vert="horz" wrap="square" lIns="91440" tIns="45720" rIns="91440" bIns="45720" anchor="ctr" anchorCtr="0">
            <a:normAutofit/>
          </a:bodyPr>
          <a:lstStyle>
            <a:lvl1pPr marL="0" marR="0" indent="0" algn="ctr"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en-US"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4" name="Text 2"/>
          <p:cNvSpPr>
            <a:spLocks noGrp="1"/>
          </p:cNvSpPr>
          <p:nvPr>
            <p:ph type="body" sz="quarter" idx="11" hasCustomPrompt="1"/>
          </p:nvPr>
        </p:nvSpPr>
        <p:spPr>
          <a:xfrm>
            <a:off x="10982360" y="3571619"/>
            <a:ext cx="120964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5" name="Text 3"/>
          <p:cNvSpPr>
            <a:spLocks noGrp="1"/>
          </p:cNvSpPr>
          <p:nvPr>
            <p:ph type="body" sz="quarter" idx="12" hasCustomPrompt="1"/>
          </p:nvPr>
        </p:nvSpPr>
        <p:spPr>
          <a:xfrm>
            <a:off x="8649076" y="3573477"/>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6" name="Text 4"/>
          <p:cNvSpPr>
            <a:spLocks noGrp="1"/>
          </p:cNvSpPr>
          <p:nvPr>
            <p:ph type="body" sz="quarter" idx="13" hasCustomPrompt="1"/>
          </p:nvPr>
        </p:nvSpPr>
        <p:spPr>
          <a:xfrm>
            <a:off x="6338963"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7" name="Text 5"/>
          <p:cNvSpPr>
            <a:spLocks noGrp="1"/>
          </p:cNvSpPr>
          <p:nvPr>
            <p:ph type="body" sz="quarter" idx="14" hasCustomPrompt="1"/>
          </p:nvPr>
        </p:nvSpPr>
        <p:spPr>
          <a:xfrm>
            <a:off x="4035982"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8" name="Text 6"/>
          <p:cNvSpPr>
            <a:spLocks noGrp="1"/>
          </p:cNvSpPr>
          <p:nvPr>
            <p:ph type="body" sz="quarter" idx="15" hasCustomPrompt="1"/>
          </p:nvPr>
        </p:nvSpPr>
        <p:spPr>
          <a:xfrm>
            <a:off x="1744610" y="3573622"/>
            <a:ext cx="1944000" cy="1163117"/>
          </a:xfrm>
          <a:prstGeom prst="rect">
            <a:avLst/>
          </a:prstGeom>
        </p:spPr>
        <p:txBody>
          <a:bodyPr vert="horz" wrap="square" lIns="91440" tIns="45720" rIns="91440" bIns="45720" anchor="ctr" anchorCtr="0">
            <a:normAutofit/>
          </a:bodyPr>
          <a:lstStyle>
            <a:lvl1pPr marL="0" marR="0" indent="0" algn="l" rtl="0" eaLnBrk="1" fontAlgn="auto" hangingPunct="1">
              <a:lnSpc>
                <a:spcPct val="100000"/>
              </a:lnSpc>
              <a:spcBef>
                <a:spcPts val="1000"/>
              </a:spcBef>
              <a:spcAft>
                <a:spcPts val="0"/>
              </a:spcAft>
              <a:buFontTx/>
              <a:buNone/>
              <a:defRPr sz="1600" b="0" i="0" u="none" strike="noStrike" kern="1200" cap="none" spc="0" baseline="0">
                <a:solidFill>
                  <a:schemeClr val="tx2">
                    <a:lumMod val="20000"/>
                    <a:lumOff val="80000"/>
                  </a:schemeClr>
                </a:solidFill>
                <a:latin typeface="+mn-lt"/>
                <a:ea typeface="+mn-ea"/>
                <a:cs typeface="+mn-cs"/>
                <a:sym typeface="Open Sans Condensed" panose="020B0806030504020204"/>
              </a:defRPr>
            </a:lvl1pPr>
          </a:lstStyle>
          <a:p>
            <a:pPr lvl="0"/>
            <a:r>
              <a:rPr kumimoji="0" lang="en-US" sz="15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rPr>
              <a:t>Click to add text</a:t>
            </a:r>
            <a:endParaRPr kumimoji="0" lang="ru-RU" sz="15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Open Sans Condensed" panose="020B0806030504020204"/>
              <a:ea typeface="+mn-ea"/>
              <a:cs typeface="+mn-cs"/>
              <a:sym typeface="Open Sans Condensed" panose="020B0806030504020204"/>
            </a:endParaRPr>
          </a:p>
        </p:txBody>
      </p:sp>
      <p:sp>
        <p:nvSpPr>
          <p:cNvPr id="9" name="Text 7"/>
          <p:cNvSpPr>
            <a:spLocks noGrp="1"/>
          </p:cNvSpPr>
          <p:nvPr>
            <p:ph type="body" sz="quarter" idx="16" hasCustomPrompt="1"/>
          </p:nvPr>
        </p:nvSpPr>
        <p:spPr>
          <a:xfrm>
            <a:off x="9008321" y="5332560"/>
            <a:ext cx="2490283" cy="1182539"/>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0" name="Text 8"/>
          <p:cNvSpPr>
            <a:spLocks noGrp="1"/>
          </p:cNvSpPr>
          <p:nvPr>
            <p:ph type="body" sz="quarter" idx="17" hasCustomPrompt="1"/>
          </p:nvPr>
        </p:nvSpPr>
        <p:spPr>
          <a:xfrm>
            <a:off x="6730199" y="2016031"/>
            <a:ext cx="2843293" cy="1007553"/>
          </a:xfrm>
          <a:prstGeom prst="rect">
            <a:avLst/>
          </a:prstGeo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1" name="Text 9"/>
          <p:cNvSpPr>
            <a:spLocks noGrp="1"/>
          </p:cNvSpPr>
          <p:nvPr>
            <p:ph type="body" sz="quarter" idx="18" hasCustomPrompt="1"/>
          </p:nvPr>
        </p:nvSpPr>
        <p:spPr>
          <a:xfrm>
            <a:off x="4419887" y="5332563"/>
            <a:ext cx="2680160" cy="1182538"/>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2" name="Text 10"/>
          <p:cNvSpPr>
            <a:spLocks noGrp="1"/>
          </p:cNvSpPr>
          <p:nvPr>
            <p:ph type="body" sz="quarter" idx="19" hasCustomPrompt="1"/>
          </p:nvPr>
        </p:nvSpPr>
        <p:spPr>
          <a:xfrm>
            <a:off x="2180485" y="2016029"/>
            <a:ext cx="2801090" cy="1007554"/>
          </a:xfrm>
          <a:prstGeom prst="rect">
            <a:avLst/>
          </a:prstGeom>
        </p:spPr>
        <p:txBody>
          <a:bodyPr vert="horz" wrap="square" lIns="91440" tIns="45720" rIns="91440" bIns="45720" anchor="t" anchorCtr="0">
            <a:normAutofit/>
          </a:bodyPr>
          <a:lstStyle>
            <a:lvl1pPr marL="0" marR="0" indent="0" algn="l" rtl="0" eaLnBrk="1" fontAlgn="auto" hangingPunct="1">
              <a:lnSpc>
                <a:spcPct val="11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14"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08461768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833906" cy="2278772"/>
          </a:xfrm>
        </p:spPr>
        <p:txBody>
          <a:bodyPr/>
          <a:lstStyle/>
          <a:p>
            <a:r>
              <a:rPr lang="en-US" noProof="0" smtClean="0"/>
              <a:t>Click to edit Master title style</a:t>
            </a:r>
            <a:endParaRPr lang="en-US" noProof="0"/>
          </a:p>
        </p:txBody>
      </p:sp>
      <p:sp>
        <p:nvSpPr>
          <p:cNvPr id="3" name="Content Placeholder 2"/>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346BD67-B37A-4DEF-9054-A91A6B18355E}"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1" y="2981325"/>
            <a:ext cx="1866900" cy="2828925"/>
          </a:xfrm>
        </p:spPr>
        <p:txBody>
          <a:bodyPr/>
          <a:lstStyle/>
          <a:p>
            <a:pPr lvl="0"/>
            <a:r>
              <a:rPr lang="en-US" noProof="0"/>
              <a:t>Edit Master text styles</a:t>
            </a:r>
          </a:p>
        </p:txBody>
      </p:sp>
      <p:sp>
        <p:nvSpPr>
          <p:cNvPr id="9" name="Content Placeholder 7">
            <a:extLst>
              <a:ext uri="{FF2B5EF4-FFF2-40B4-BE49-F238E27FC236}">
                <a16:creationId xmlns:a16="http://schemas.microsoft.com/office/drawing/2014/main" id="{E983FCBB-03A1-486A-BDE2-92BD88EA0FCF}"/>
              </a:ext>
            </a:extLst>
          </p:cNvPr>
          <p:cNvSpPr>
            <a:spLocks noGrp="1"/>
          </p:cNvSpPr>
          <p:nvPr>
            <p:ph sz="quarter" idx="14" hasCustomPrompt="1"/>
          </p:nvPr>
        </p:nvSpPr>
        <p:spPr>
          <a:xfrm>
            <a:off x="2729006" y="2981325"/>
            <a:ext cx="1866900" cy="2828925"/>
          </a:xfrm>
        </p:spPr>
        <p:txBody>
          <a:bodyPr/>
          <a:lstStyle/>
          <a:p>
            <a:pPr lvl="0"/>
            <a:r>
              <a:rPr lang="en-US" noProof="0"/>
              <a:t>Edit Master text styles</a:t>
            </a:r>
          </a:p>
        </p:txBody>
      </p:sp>
    </p:spTree>
    <p:extLst>
      <p:ext uri="{BB962C8B-B14F-4D97-AF65-F5344CB8AC3E}">
        <p14:creationId xmlns:p14="http://schemas.microsoft.com/office/powerpoint/2010/main" val="3211365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3" name="Picture 1"/>
          <p:cNvSpPr>
            <a:spLocks noGrp="1"/>
          </p:cNvSpPr>
          <p:nvPr>
            <p:ph type="pic" idx="10"/>
          </p:nvPr>
        </p:nvSpPr>
        <p:spPr>
          <a:xfrm>
            <a:off x="5108071" y="2174215"/>
            <a:ext cx="1800000" cy="1800000"/>
          </a:xfrm>
          <a:prstGeom prst="ellipse">
            <a:avLst/>
          </a:prstGeom>
        </p:spPr>
        <p:txBody>
          <a:bodyPr/>
          <a:lstStyle/>
          <a:p>
            <a:r>
              <a:rPr lang="en-US" smtClean="0"/>
              <a:t>Click icon to add picture</a:t>
            </a:r>
            <a:endParaRPr lang="ru-RU"/>
          </a:p>
        </p:txBody>
      </p:sp>
      <p:sp>
        <p:nvSpPr>
          <p:cNvPr id="5" name="Text 1"/>
          <p:cNvSpPr>
            <a:spLocks noGrp="1"/>
          </p:cNvSpPr>
          <p:nvPr>
            <p:ph type="body" sz="quarter" idx="12" hasCustomPrompt="1"/>
          </p:nvPr>
        </p:nvSpPr>
        <p:spPr>
          <a:xfrm>
            <a:off x="2624699" y="5556016"/>
            <a:ext cx="6705731" cy="737209"/>
          </a:xfrm>
          <a:prstGeom prst="rect">
            <a:avLst/>
          </a:prstGeom>
        </p:spPr>
        <p:txBody>
          <a:bodyPr vert="horz" wrap="square" lIns="91440" tIns="45720" rIns="91440" bIns="45720" anchor="t" anchorCtr="0"/>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2"/>
          <p:cNvSpPr>
            <a:spLocks noGrp="1"/>
          </p:cNvSpPr>
          <p:nvPr>
            <p:ph type="body" sz="quarter" idx="13" hasCustomPrompt="1"/>
          </p:nvPr>
        </p:nvSpPr>
        <p:spPr>
          <a:xfrm>
            <a:off x="2624695" y="4203974"/>
            <a:ext cx="6767879" cy="1352043"/>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195481415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5335913" y="2843059"/>
            <a:ext cx="4833792" cy="2921249"/>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Open Sans" panose="020B0606030504020204" pitchFamily="34" charset="0"/>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Open Sans" panose="020B0606030504020204" pitchFamily="34" charset="0"/>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Open Sans" panose="020B0606030504020204" pitchFamily="34" charset="0"/>
              <a:sym typeface="Roboto" panose="02000000000000000000" pitchFamily="2" charset="0"/>
            </a:endParaRPr>
          </a:p>
        </p:txBody>
      </p:sp>
      <p:sp>
        <p:nvSpPr>
          <p:cNvPr id="4" name="Title"/>
          <p:cNvSpPr>
            <a:spLocks noGrp="1"/>
          </p:cNvSpPr>
          <p:nvPr>
            <p:ph type="title" idx="11" hasCustomPrompt="1"/>
          </p:nvPr>
        </p:nvSpPr>
        <p:spPr>
          <a:xfrm>
            <a:off x="5271062" y="790573"/>
            <a:ext cx="6020532" cy="1450508"/>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
        <p:nvSpPr>
          <p:cNvPr id="5" name="Picture 1"/>
          <p:cNvSpPr>
            <a:spLocks noGrp="1"/>
          </p:cNvSpPr>
          <p:nvPr>
            <p:ph type="pic" sz="quarter" idx="12"/>
          </p:nvPr>
        </p:nvSpPr>
        <p:spPr>
          <a:xfrm>
            <a:off x="-12698" y="-19050"/>
            <a:ext cx="4535959" cy="6876000"/>
          </a:xfrm>
          <a:custGeom>
            <a:avLst/>
            <a:gdLst>
              <a:gd name="connsiteX0" fmla="*/ 0 w 3401969"/>
              <a:gd name="connsiteY0" fmla="*/ 6876000 h 6876000"/>
              <a:gd name="connsiteX1" fmla="*/ 850492 w 3401969"/>
              <a:gd name="connsiteY1" fmla="*/ 0 h 6876000"/>
              <a:gd name="connsiteX2" fmla="*/ 3401969 w 3401969"/>
              <a:gd name="connsiteY2" fmla="*/ 0 h 6876000"/>
              <a:gd name="connsiteX3" fmla="*/ 2551477 w 3401969"/>
              <a:gd name="connsiteY3" fmla="*/ 6876000 h 6876000"/>
              <a:gd name="connsiteX4" fmla="*/ 0 w 3401969"/>
              <a:gd name="connsiteY4" fmla="*/ 6876000 h 6876000"/>
              <a:gd name="connsiteX0" fmla="*/ 0 w 3401969"/>
              <a:gd name="connsiteY0" fmla="*/ 6876000 h 6876000"/>
              <a:gd name="connsiteX1" fmla="*/ 7113 w 3401969"/>
              <a:gd name="connsiteY1" fmla="*/ 17756 h 6876000"/>
              <a:gd name="connsiteX2" fmla="*/ 3401969 w 3401969"/>
              <a:gd name="connsiteY2" fmla="*/ 0 h 6876000"/>
              <a:gd name="connsiteX3" fmla="*/ 2551477 w 3401969"/>
              <a:gd name="connsiteY3" fmla="*/ 6876000 h 6876000"/>
              <a:gd name="connsiteX4" fmla="*/ 0 w 3401969"/>
              <a:gd name="connsiteY4" fmla="*/ 6876000 h 68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969" h="6876000">
                <a:moveTo>
                  <a:pt x="0" y="6876000"/>
                </a:moveTo>
                <a:lnTo>
                  <a:pt x="7113" y="17756"/>
                </a:lnTo>
                <a:lnTo>
                  <a:pt x="3401969" y="0"/>
                </a:lnTo>
                <a:lnTo>
                  <a:pt x="2551477" y="6876000"/>
                </a:lnTo>
                <a:lnTo>
                  <a:pt x="0" y="6876000"/>
                </a:lnTo>
                <a:close/>
              </a:path>
            </a:pathLst>
          </a:custGeom>
        </p:spPr>
        <p:txBody>
          <a:bodyPr/>
          <a:lstStyle/>
          <a:p>
            <a:r>
              <a:rPr lang="en-US" smtClean="0"/>
              <a:t>Click icon to add picture</a:t>
            </a:r>
            <a:endParaRPr lang="ru-RU"/>
          </a:p>
        </p:txBody>
      </p:sp>
    </p:spTree>
    <p:custDataLst>
      <p:tags r:id="rId1"/>
    </p:custDataLst>
    <p:extLst>
      <p:ext uri="{BB962C8B-B14F-4D97-AF65-F5344CB8AC3E}">
        <p14:creationId xmlns:p14="http://schemas.microsoft.com/office/powerpoint/2010/main" val="242800154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3" name="Picture 1"/>
          <p:cNvSpPr>
            <a:spLocks noGrp="1"/>
          </p:cNvSpPr>
          <p:nvPr>
            <p:ph type="pic" idx="10"/>
          </p:nvPr>
        </p:nvSpPr>
        <p:spPr>
          <a:xfrm>
            <a:off x="8691862" y="4467586"/>
            <a:ext cx="2261888" cy="1381842"/>
          </a:xfrm>
        </p:spPr>
        <p:txBody>
          <a:bodyPr/>
          <a:lstStyle/>
          <a:p>
            <a:r>
              <a:rPr lang="en-US" smtClean="0"/>
              <a:t>Click icon to add picture</a:t>
            </a:r>
            <a:endParaRPr lang="ru-RU"/>
          </a:p>
        </p:txBody>
      </p:sp>
      <p:sp>
        <p:nvSpPr>
          <p:cNvPr id="4" name="Picture 2"/>
          <p:cNvSpPr>
            <a:spLocks noGrp="1"/>
          </p:cNvSpPr>
          <p:nvPr>
            <p:ph type="pic" sz="quarter" idx="11"/>
          </p:nvPr>
        </p:nvSpPr>
        <p:spPr>
          <a:xfrm>
            <a:off x="1601301" y="4473476"/>
            <a:ext cx="2276873" cy="1375953"/>
          </a:xfrm>
          <a:prstGeom prst="rect">
            <a:avLst/>
          </a:prstGeom>
        </p:spPr>
        <p:txBody>
          <a:bodyPr/>
          <a:lstStyle/>
          <a:p>
            <a:r>
              <a:rPr lang="en-US" smtClean="0"/>
              <a:t>Click icon to add picture</a:t>
            </a:r>
            <a:endParaRPr lang="ru-RU"/>
          </a:p>
        </p:txBody>
      </p:sp>
      <p:sp>
        <p:nvSpPr>
          <p:cNvPr id="5" name="Text 1"/>
          <p:cNvSpPr>
            <a:spLocks noGrp="1"/>
          </p:cNvSpPr>
          <p:nvPr>
            <p:ph type="body" sz="quarter" idx="12" hasCustomPrompt="1"/>
          </p:nvPr>
        </p:nvSpPr>
        <p:spPr>
          <a:xfrm>
            <a:off x="1601301" y="3094599"/>
            <a:ext cx="2289533" cy="1372987"/>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2"/>
          <p:cNvSpPr>
            <a:spLocks noGrp="1"/>
          </p:cNvSpPr>
          <p:nvPr>
            <p:ph type="body" sz="quarter" idx="14" hasCustomPrompt="1"/>
          </p:nvPr>
        </p:nvSpPr>
        <p:spPr>
          <a:xfrm>
            <a:off x="5155143" y="3886201"/>
            <a:ext cx="2248326" cy="1419224"/>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8" name="Text 3"/>
          <p:cNvSpPr>
            <a:spLocks noGrp="1"/>
          </p:cNvSpPr>
          <p:nvPr>
            <p:ph type="body" sz="quarter" idx="15" hasCustomPrompt="1"/>
          </p:nvPr>
        </p:nvSpPr>
        <p:spPr>
          <a:xfrm>
            <a:off x="8691862" y="3104326"/>
            <a:ext cx="2261888" cy="136326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9" name="Title"/>
          <p:cNvSpPr>
            <a:spLocks noGrp="1"/>
          </p:cNvSpPr>
          <p:nvPr>
            <p:ph type="title" idx="20" hasCustomPrompt="1"/>
          </p:nvPr>
        </p:nvSpPr>
        <p:spPr>
          <a:xfrm>
            <a:off x="932157" y="513116"/>
            <a:ext cx="10050203" cy="877822"/>
          </a:xfrm>
        </p:spPr>
        <p:txBody>
          <a:bodyPr vert="horz" wrap="square" lIns="91440" tIns="45720" rIns="91440" bIns="45720" anchor="ctr" anchorCtr="0">
            <a:normAutofit/>
          </a:bodyPr>
          <a:lstStyle>
            <a:lvl1pPr marL="0" marR="0" indent="0" algn="l" rtl="0" eaLnBrk="1" fontAlgn="auto" hangingPunct="1">
              <a:lnSpc>
                <a:spcPct val="100000"/>
              </a:lnSpc>
              <a:spcBef>
                <a:spcPct val="0"/>
              </a:spcBef>
              <a:spcAft>
                <a:spcPts val="0"/>
              </a:spcAft>
              <a:buFontTx/>
              <a:buNone/>
              <a:defRPr sz="4000" b="0" i="0" u="none" strike="noStrike" kern="1200" cap="none" spc="0" baseline="0">
                <a:solidFill>
                  <a:schemeClr val="bg1">
                    <a:lumMod val="95000"/>
                  </a:schemeClr>
                </a:solidFill>
                <a:latin typeface="+mj-lt"/>
                <a:ea typeface="+mj-ea"/>
                <a:cs typeface="+mj-cs"/>
                <a:sym typeface="Open Sans Condensed" panose="020B0806030504020204"/>
              </a:defRPr>
            </a:lvl1pPr>
          </a:lstStyle>
          <a:p>
            <a:r>
              <a:rPr kumimoji="0" lang="en-US" sz="40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rPr>
              <a:t>Click to add title</a:t>
            </a:r>
            <a:endParaRPr kumimoji="0" lang="ru-RU" sz="40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panose="020B0806030504020204"/>
              <a:ea typeface="+mj-ea"/>
              <a:cs typeface="+mj-cs"/>
              <a:sym typeface="Open Sans Condensed" panose="020B0806030504020204"/>
            </a:endParaRPr>
          </a:p>
        </p:txBody>
      </p:sp>
    </p:spTree>
    <p:custDataLst>
      <p:tags r:id="rId1"/>
    </p:custDataLst>
    <p:extLst>
      <p:ext uri="{BB962C8B-B14F-4D97-AF65-F5344CB8AC3E}">
        <p14:creationId xmlns:p14="http://schemas.microsoft.com/office/powerpoint/2010/main" val="24486853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meline - Middle">
    <p:spTree>
      <p:nvGrpSpPr>
        <p:cNvPr id="1" name=""/>
        <p:cNvGrpSpPr/>
        <p:nvPr/>
      </p:nvGrpSpPr>
      <p:grpSpPr>
        <a:xfrm>
          <a:off x="0" y="0"/>
          <a:ext cx="0" cy="0"/>
          <a:chOff x="0" y="0"/>
          <a:chExt cx="0" cy="0"/>
        </a:xfrm>
      </p:grpSpPr>
      <p:sp>
        <p:nvSpPr>
          <p:cNvPr id="3" name="Text 1"/>
          <p:cNvSpPr>
            <a:spLocks noGrp="1"/>
          </p:cNvSpPr>
          <p:nvPr>
            <p:ph type="body" idx="10" hasCustomPrompt="1"/>
          </p:nvPr>
        </p:nvSpPr>
        <p:spPr>
          <a:xfrm>
            <a:off x="8480924" y="4013562"/>
            <a:ext cx="2412000" cy="1512000"/>
          </a:xfr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4" name="Picture 1"/>
          <p:cNvSpPr>
            <a:spLocks noGrp="1"/>
          </p:cNvSpPr>
          <p:nvPr>
            <p:ph type="pic" sz="quarter" idx="11"/>
          </p:nvPr>
        </p:nvSpPr>
        <p:spPr>
          <a:xfrm>
            <a:off x="5001056" y="4610463"/>
            <a:ext cx="2376000" cy="1375953"/>
          </a:xfrm>
          <a:prstGeom prst="rect">
            <a:avLst/>
          </a:prstGeom>
        </p:spPr>
        <p:txBody>
          <a:bodyPr/>
          <a:lstStyle/>
          <a:p>
            <a:r>
              <a:rPr lang="en-US" smtClean="0"/>
              <a:t>Click icon to add picture</a:t>
            </a:r>
            <a:endParaRPr lang="ru-RU"/>
          </a:p>
        </p:txBody>
      </p:sp>
      <p:sp>
        <p:nvSpPr>
          <p:cNvPr id="5" name="Text 2"/>
          <p:cNvSpPr>
            <a:spLocks noGrp="1"/>
          </p:cNvSpPr>
          <p:nvPr>
            <p:ph type="body" sz="quarter" idx="12" hasCustomPrompt="1"/>
          </p:nvPr>
        </p:nvSpPr>
        <p:spPr>
          <a:xfrm>
            <a:off x="5001056" y="3094598"/>
            <a:ext cx="2412000" cy="151200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3"/>
          <p:cNvSpPr>
            <a:spLocks noGrp="1"/>
          </p:cNvSpPr>
          <p:nvPr>
            <p:ph type="body" sz="quarter" idx="13" hasCustomPrompt="1"/>
          </p:nvPr>
        </p:nvSpPr>
        <p:spPr>
          <a:xfrm>
            <a:off x="1400829" y="4013563"/>
            <a:ext cx="2412000" cy="1512000"/>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Tree>
    <p:custDataLst>
      <p:tags r:id="rId1"/>
    </p:custDataLst>
    <p:extLst>
      <p:ext uri="{BB962C8B-B14F-4D97-AF65-F5344CB8AC3E}">
        <p14:creationId xmlns:p14="http://schemas.microsoft.com/office/powerpoint/2010/main" val="243981004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meline - Now">
    <p:spTree>
      <p:nvGrpSpPr>
        <p:cNvPr id="1" name=""/>
        <p:cNvGrpSpPr/>
        <p:nvPr/>
      </p:nvGrpSpPr>
      <p:grpSpPr>
        <a:xfrm>
          <a:off x="0" y="0"/>
          <a:ext cx="0" cy="0"/>
          <a:chOff x="0" y="0"/>
          <a:chExt cx="0" cy="0"/>
        </a:xfrm>
      </p:grpSpPr>
      <p:sp>
        <p:nvSpPr>
          <p:cNvPr id="3" name="Picture 1"/>
          <p:cNvSpPr>
            <a:spLocks noGrp="1"/>
          </p:cNvSpPr>
          <p:nvPr>
            <p:ph type="pic" idx="10"/>
          </p:nvPr>
        </p:nvSpPr>
        <p:spPr>
          <a:xfrm>
            <a:off x="1562754" y="4989273"/>
            <a:ext cx="2376000" cy="1368000"/>
          </a:xfrm>
        </p:spPr>
        <p:txBody>
          <a:bodyPr/>
          <a:lstStyle/>
          <a:p>
            <a:r>
              <a:rPr lang="en-US" smtClean="0"/>
              <a:t>Click icon to add picture</a:t>
            </a:r>
            <a:endParaRPr lang="ru-RU"/>
          </a:p>
        </p:txBody>
      </p:sp>
      <p:sp>
        <p:nvSpPr>
          <p:cNvPr id="4" name="Picture 2"/>
          <p:cNvSpPr>
            <a:spLocks noGrp="1"/>
          </p:cNvSpPr>
          <p:nvPr>
            <p:ph type="pic" sz="quarter" idx="11"/>
          </p:nvPr>
        </p:nvSpPr>
        <p:spPr>
          <a:xfrm>
            <a:off x="8814700" y="4377682"/>
            <a:ext cx="2376000" cy="1965928"/>
          </a:xfrm>
          <a:prstGeom prst="rect">
            <a:avLst/>
          </a:prstGeom>
        </p:spPr>
        <p:txBody>
          <a:bodyPr/>
          <a:lstStyle/>
          <a:p>
            <a:r>
              <a:rPr lang="en-US" smtClean="0"/>
              <a:t>Click icon to add picture</a:t>
            </a:r>
            <a:endParaRPr lang="ru-RU"/>
          </a:p>
        </p:txBody>
      </p:sp>
      <p:sp>
        <p:nvSpPr>
          <p:cNvPr id="5" name="Text 1"/>
          <p:cNvSpPr>
            <a:spLocks noGrp="1"/>
          </p:cNvSpPr>
          <p:nvPr>
            <p:ph type="body" sz="quarter" idx="12" hasCustomPrompt="1"/>
          </p:nvPr>
        </p:nvSpPr>
        <p:spPr>
          <a:xfrm>
            <a:off x="5123290" y="3775436"/>
            <a:ext cx="2412000" cy="2177689"/>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6" name="Text 2"/>
          <p:cNvSpPr>
            <a:spLocks noGrp="1"/>
          </p:cNvSpPr>
          <p:nvPr>
            <p:ph type="body" sz="quarter" idx="13" hasCustomPrompt="1"/>
          </p:nvPr>
        </p:nvSpPr>
        <p:spPr>
          <a:xfrm>
            <a:off x="8790193" y="3094598"/>
            <a:ext cx="2412000" cy="1308152"/>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7" name="Text 3"/>
          <p:cNvSpPr>
            <a:spLocks noGrp="1"/>
          </p:cNvSpPr>
          <p:nvPr>
            <p:ph type="body" sz="quarter" idx="14" hasCustomPrompt="1"/>
          </p:nvPr>
        </p:nvSpPr>
        <p:spPr>
          <a:xfrm>
            <a:off x="1534179" y="3765913"/>
            <a:ext cx="2412000" cy="1238617"/>
          </a:xfrm>
          <a:prstGeom prst="rect">
            <a:avLst/>
          </a:prstGeom>
        </p:spPr>
        <p:txBody>
          <a:bodyPr vert="horz" wrap="square" lIns="91440" tIns="45720" rIns="91440" bIns="45720" anchor="t" anchorCtr="0">
            <a:normAutofit/>
          </a:bodyPr>
          <a:lstStyle>
            <a:lvl1pPr marL="0" marR="0" indent="0" algn="l" rtl="0" eaLnBrk="1" fontAlgn="auto" hangingPunct="1">
              <a:lnSpc>
                <a:spcPct val="120000"/>
              </a:lnSpc>
              <a:spcBef>
                <a:spcPts val="1000"/>
              </a:spcBef>
              <a:spcAft>
                <a:spcPts val="0"/>
              </a:spcAft>
              <a:buFontTx/>
              <a:buNone/>
              <a:defRPr sz="13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2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2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Tree>
    <p:custDataLst>
      <p:tags r:id="rId1"/>
    </p:custDataLst>
    <p:extLst>
      <p:ext uri="{BB962C8B-B14F-4D97-AF65-F5344CB8AC3E}">
        <p14:creationId xmlns:p14="http://schemas.microsoft.com/office/powerpoint/2010/main" val="378616096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ummary">
    <p:bg>
      <p:bgPr>
        <a:solidFill>
          <a:srgbClr val="1F2F3F"/>
        </a:solidFill>
        <a:effectLst/>
      </p:bgPr>
    </p:bg>
    <p:spTree>
      <p:nvGrpSpPr>
        <p:cNvPr id="1" name=""/>
        <p:cNvGrpSpPr/>
        <p:nvPr/>
      </p:nvGrpSpPr>
      <p:grpSpPr>
        <a:xfrm>
          <a:off x="0" y="0"/>
          <a:ext cx="0" cy="0"/>
          <a:chOff x="0" y="0"/>
          <a:chExt cx="0" cy="0"/>
        </a:xfrm>
      </p:grpSpPr>
      <p:sp>
        <p:nvSpPr>
          <p:cNvPr id="3" name="Picture 1"/>
          <p:cNvSpPr>
            <a:spLocks noGrp="1"/>
          </p:cNvSpPr>
          <p:nvPr>
            <p:ph type="pic" sz="quarter" idx="11"/>
          </p:nvPr>
        </p:nvSpPr>
        <p:spPr>
          <a:xfrm>
            <a:off x="1" y="-9525"/>
            <a:ext cx="4038601" cy="6876000"/>
          </a:xfrm>
        </p:spPr>
        <p:txBody>
          <a:bodyPr/>
          <a:lstStyle/>
          <a:p>
            <a:r>
              <a:rPr lang="en-US" smtClean="0"/>
              <a:t>Click icon to add picture</a:t>
            </a:r>
            <a:endParaRPr lang="ru-RU"/>
          </a:p>
        </p:txBody>
      </p:sp>
      <p:sp>
        <p:nvSpPr>
          <p:cNvPr id="4" name="Title"/>
          <p:cNvSpPr>
            <a:spLocks noGrp="1"/>
          </p:cNvSpPr>
          <p:nvPr>
            <p:ph type="title" hasCustomPrompt="1"/>
          </p:nvPr>
        </p:nvSpPr>
        <p:spPr>
          <a:xfrm>
            <a:off x="5015330" y="452571"/>
            <a:ext cx="6020532" cy="1311951"/>
          </a:xfrm>
        </p:spPr>
        <p:txBody>
          <a:bodyPr anchor="b">
            <a:normAutofit/>
          </a:bodyPr>
          <a:lstStyle>
            <a:lvl1pPr>
              <a:lnSpc>
                <a:spcPct val="100000"/>
              </a:lnSpc>
              <a:defRPr sz="3600">
                <a:solidFill>
                  <a:schemeClr val="bg1">
                    <a:lumMod val="95000"/>
                  </a:schemeClr>
                </a:solidFill>
                <a:latin typeface="+mj-lt"/>
                <a:ea typeface="Open Sans Condensed" panose="020B0806030504020204" pitchFamily="34" charset="0"/>
                <a:cs typeface="Open Sans Condensed" panose="020B0806030504020204" pitchFamily="34" charset="0"/>
              </a:defRPr>
            </a:lvl1pPr>
          </a:lstStyle>
          <a:p>
            <a:r>
              <a:rPr lang="en-US" smtClean="0"/>
              <a:t>Click to add title</a:t>
            </a:r>
            <a:endParaRPr lang="ru-RU" dirty="0"/>
          </a:p>
        </p:txBody>
      </p:sp>
      <p:sp>
        <p:nvSpPr>
          <p:cNvPr id="5" name="Text 1"/>
          <p:cNvSpPr>
            <a:spLocks noGrp="1"/>
          </p:cNvSpPr>
          <p:nvPr>
            <p:ph type="body" sz="quarter" idx="10" hasCustomPrompt="1"/>
          </p:nvPr>
        </p:nvSpPr>
        <p:spPr>
          <a:xfrm>
            <a:off x="5690577" y="2597330"/>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6" name="Text 2"/>
          <p:cNvSpPr>
            <a:spLocks noGrp="1"/>
          </p:cNvSpPr>
          <p:nvPr>
            <p:ph type="body" sz="quarter" idx="12" hasCustomPrompt="1"/>
          </p:nvPr>
        </p:nvSpPr>
        <p:spPr>
          <a:xfrm>
            <a:off x="5700456" y="3506269"/>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7" name="Text 3"/>
          <p:cNvSpPr>
            <a:spLocks noGrp="1"/>
          </p:cNvSpPr>
          <p:nvPr>
            <p:ph type="body" sz="quarter" idx="13" hasCustomPrompt="1"/>
          </p:nvPr>
        </p:nvSpPr>
        <p:spPr>
          <a:xfrm>
            <a:off x="5700456" y="4415208"/>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
        <p:nvSpPr>
          <p:cNvPr id="9" name="Text 4"/>
          <p:cNvSpPr>
            <a:spLocks noGrp="1"/>
          </p:cNvSpPr>
          <p:nvPr>
            <p:ph type="body" sz="quarter" idx="15" hasCustomPrompt="1"/>
          </p:nvPr>
        </p:nvSpPr>
        <p:spPr>
          <a:xfrm>
            <a:off x="5690577" y="5324147"/>
            <a:ext cx="5328000" cy="792000"/>
          </a:xfrm>
        </p:spPr>
        <p:txBody>
          <a:bodyPr anchor="t">
            <a:normAutofit/>
          </a:bodyPr>
          <a:lstStyle>
            <a:lvl1pPr algn="l">
              <a:defRPr sz="1300">
                <a:solidFill>
                  <a:schemeClr val="tx2">
                    <a:lumMod val="20000"/>
                    <a:lumOff val="80000"/>
                  </a:schemeClr>
                </a:solidFill>
                <a:latin typeface="+mn-lt"/>
                <a:ea typeface="Roboto" panose="02000000000000000000" pitchFamily="2" charset="0"/>
                <a:cs typeface="Roboto" panose="02000000000000000000" pitchFamily="2" charset="0"/>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add text</a:t>
            </a:r>
            <a:endParaRPr lang="en-US" dirty="0"/>
          </a:p>
        </p:txBody>
      </p:sp>
    </p:spTree>
    <p:custDataLst>
      <p:tags r:id="rId1"/>
    </p:custDataLst>
    <p:extLst>
      <p:ext uri="{BB962C8B-B14F-4D97-AF65-F5344CB8AC3E}">
        <p14:creationId xmlns:p14="http://schemas.microsoft.com/office/powerpoint/2010/main" val="3597648152"/>
      </p:ext>
    </p:extLst>
  </p:cSld>
  <p:clrMapOvr>
    <a:masterClrMapping/>
  </p:clrMapOvr>
  <p:timing>
    <p:tnLst>
      <p:par>
        <p:cTn id="1" dur="indefinite" restart="never" nodeType="tmRoot"/>
      </p:par>
    </p:tn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gratulations">
    <p:spTree>
      <p:nvGrpSpPr>
        <p:cNvPr id="1" name=""/>
        <p:cNvGrpSpPr/>
        <p:nvPr/>
      </p:nvGrpSpPr>
      <p:grpSpPr>
        <a:xfrm>
          <a:off x="0" y="0"/>
          <a:ext cx="0" cy="0"/>
          <a:chOff x="0" y="0"/>
          <a:chExt cx="0" cy="0"/>
        </a:xfrm>
      </p:grpSpPr>
      <p:sp>
        <p:nvSpPr>
          <p:cNvPr id="3" name="Picture 1"/>
          <p:cNvSpPr>
            <a:spLocks noGrp="1"/>
          </p:cNvSpPr>
          <p:nvPr>
            <p:ph type="pic" idx="10"/>
          </p:nvPr>
        </p:nvSpPr>
        <p:spPr>
          <a:xfrm>
            <a:off x="6223195" y="-8879"/>
            <a:ext cx="5968805" cy="6876000"/>
          </a:xfrm>
        </p:spPr>
        <p:txBody>
          <a:bodyPr/>
          <a:lstStyle/>
          <a:p>
            <a:r>
              <a:rPr lang="en-US" smtClean="0"/>
              <a:t>Click icon to add picture</a:t>
            </a:r>
            <a:endParaRPr lang="ru-RU"/>
          </a:p>
        </p:txBody>
      </p:sp>
      <p:sp>
        <p:nvSpPr>
          <p:cNvPr id="4" name="Text 1"/>
          <p:cNvSpPr>
            <a:spLocks noGrp="1"/>
          </p:cNvSpPr>
          <p:nvPr>
            <p:ph type="body" sz="quarter" idx="11" hasCustomPrompt="1"/>
          </p:nvPr>
        </p:nvSpPr>
        <p:spPr>
          <a:xfrm>
            <a:off x="838992" y="2504986"/>
            <a:ext cx="4393037" cy="2964452"/>
          </a:xfrm>
          <a:prstGeom prst="rect">
            <a:avLst/>
          </a:prstGeom>
        </p:spPr>
        <p:txBody>
          <a:bodyPr vert="horz" wrap="square" lIns="91440" tIns="45720" rIns="91440" bIns="45720" anchor="t" anchorCtr="0"/>
          <a:lstStyle>
            <a:lvl1pPr marL="0" marR="0" indent="0" algn="l" rtl="0" eaLnBrk="1" fontAlgn="auto" hangingPunct="1">
              <a:lnSpc>
                <a:spcPct val="130000"/>
              </a:lnSpc>
              <a:spcBef>
                <a:spcPts val="1000"/>
              </a:spcBef>
              <a:spcAft>
                <a:spcPts val="0"/>
              </a:spcAft>
              <a:buFontTx/>
              <a:buNone/>
              <a:defRPr sz="1400" b="0" i="0" u="none" strike="noStrike" kern="1200" cap="none" spc="0" baseline="0">
                <a:solidFill>
                  <a:schemeClr val="tx2">
                    <a:lumMod val="20000"/>
                    <a:lumOff val="80000"/>
                  </a:schemeClr>
                </a:solidFill>
                <a:latin typeface="+mn-lt"/>
                <a:ea typeface="+mn-ea"/>
                <a:cs typeface="+mn-cs"/>
                <a:sym typeface="Roboto" panose="02000000000000000000" pitchFamily="2" charset="0"/>
              </a:defRPr>
            </a:lvl1pPr>
          </a:lstStyle>
          <a:p>
            <a:pPr lvl="0"/>
            <a:r>
              <a:rPr kumimoji="0" lang="en-US" sz="1400" b="0" i="0" u="none" strike="noStrike" kern="1200" cap="none" spc="0" normalizeH="0" baseline="0" noProof="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rPr>
              <a:t>Click to add text</a:t>
            </a:r>
            <a:endParaRPr kumimoji="0" lang="ru-RU" sz="1400" b="0" i="0" u="none" strike="noStrike" kern="1200" cap="none" spc="0" normalizeH="0" baseline="0" noProof="0" dirty="0" smtClean="0">
              <a:ln>
                <a:noFill/>
              </a:ln>
              <a:solidFill>
                <a:schemeClr val="tx2">
                  <a:lumMod val="20000"/>
                  <a:lumOff val="80000"/>
                </a:schemeClr>
              </a:solidFill>
              <a:effectLst/>
              <a:uLnTx/>
              <a:uFill>
                <a:solidFill>
                  <a:srgbClr val="000000"/>
                </a:solidFill>
              </a:uFill>
              <a:latin typeface="Roboto" panose="02000000000000000000" pitchFamily="2" charset="0"/>
              <a:ea typeface="+mn-ea"/>
              <a:cs typeface="+mn-cs"/>
              <a:sym typeface="Roboto" panose="02000000000000000000" pitchFamily="2" charset="0"/>
            </a:endParaRPr>
          </a:p>
        </p:txBody>
      </p:sp>
      <p:sp>
        <p:nvSpPr>
          <p:cNvPr id="5" name="Title"/>
          <p:cNvSpPr>
            <a:spLocks noGrp="1"/>
          </p:cNvSpPr>
          <p:nvPr>
            <p:ph type="title" idx="12" hasCustomPrompt="1"/>
          </p:nvPr>
        </p:nvSpPr>
        <p:spPr>
          <a:xfrm>
            <a:off x="820154" y="412377"/>
            <a:ext cx="5034545" cy="1515417"/>
          </a:xfrm>
        </p:spPr>
        <p:txBody>
          <a:bodyPr vert="horz" wrap="square" lIns="91440" tIns="45720" rIns="91440" bIns="45720" anchor="b" anchorCtr="0">
            <a:normAutofit/>
          </a:bodyPr>
          <a:lstStyle>
            <a:lvl1pPr marL="0" marR="0" indent="0" algn="l" rtl="0" eaLnBrk="1" fontAlgn="auto" hangingPunct="1">
              <a:lnSpc>
                <a:spcPct val="100000"/>
              </a:lnSpc>
              <a:spcBef>
                <a:spcPct val="0"/>
              </a:spcBef>
              <a:spcAft>
                <a:spcPts val="0"/>
              </a:spcAft>
              <a:buFontTx/>
              <a:buNone/>
              <a:defRPr sz="3600" b="0" i="0" u="none" strike="noStrike" kern="1200" cap="none" spc="0" baseline="0">
                <a:solidFill>
                  <a:schemeClr val="bg1">
                    <a:lumMod val="95000"/>
                  </a:schemeClr>
                </a:solidFill>
                <a:latin typeface="+mj-lt"/>
                <a:ea typeface="+mj-ea"/>
                <a:cs typeface="+mj-cs"/>
                <a:sym typeface="Open Sans Condensed"/>
              </a:defRPr>
            </a:lvl1pPr>
          </a:lstStyle>
          <a:p>
            <a:r>
              <a:rPr kumimoji="0" lang="en-US" sz="3600" b="0" i="0" u="none" strike="noStrike" kern="1200" cap="none" spc="0" normalizeH="0" baseline="0" noProof="0" smtClean="0">
                <a:ln>
                  <a:noFill/>
                </a:ln>
                <a:solidFill>
                  <a:schemeClr val="bg1">
                    <a:lumMod val="95000"/>
                  </a:schemeClr>
                </a:solidFill>
                <a:effectLst/>
                <a:uLnTx/>
                <a:uFill>
                  <a:solidFill>
                    <a:srgbClr val="000000"/>
                  </a:solidFill>
                </a:uFill>
                <a:latin typeface="Open Sans Condensed"/>
                <a:ea typeface="+mj-ea"/>
                <a:cs typeface="+mj-cs"/>
                <a:sym typeface="Open Sans Condensed"/>
              </a:rPr>
              <a:t>Click to add title</a:t>
            </a:r>
            <a:endParaRPr kumimoji="0" lang="ru-RU" sz="3600" b="0" i="0" u="none" strike="noStrike" kern="1200" cap="none" spc="0" normalizeH="0" baseline="0" noProof="0" dirty="0" smtClean="0">
              <a:ln>
                <a:noFill/>
              </a:ln>
              <a:solidFill>
                <a:schemeClr val="bg1">
                  <a:lumMod val="95000"/>
                </a:schemeClr>
              </a:solidFill>
              <a:effectLst/>
              <a:uLnTx/>
              <a:uFill>
                <a:solidFill>
                  <a:srgbClr val="000000"/>
                </a:solidFill>
              </a:uFill>
              <a:latin typeface="Open Sans Condensed"/>
              <a:ea typeface="+mj-ea"/>
              <a:cs typeface="+mj-cs"/>
              <a:sym typeface="Open Sans Condensed"/>
            </a:endParaRPr>
          </a:p>
        </p:txBody>
      </p:sp>
    </p:spTree>
    <p:custDataLst>
      <p:tags r:id="rId1"/>
    </p:custDataLst>
    <p:extLst>
      <p:ext uri="{BB962C8B-B14F-4D97-AF65-F5344CB8AC3E}">
        <p14:creationId xmlns:p14="http://schemas.microsoft.com/office/powerpoint/2010/main" val="248058683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urse Title">
    <p:spTree>
      <p:nvGrpSpPr>
        <p:cNvPr id="1" name=""/>
        <p:cNvGrpSpPr/>
        <p:nvPr/>
      </p:nvGrpSpPr>
      <p:grpSpPr>
        <a:xfrm>
          <a:off x="0" y="0"/>
          <a:ext cx="0" cy="0"/>
          <a:chOff x="0" y="0"/>
          <a:chExt cx="0" cy="0"/>
        </a:xfrm>
      </p:grpSpPr>
      <p:sp>
        <p:nvSpPr>
          <p:cNvPr id="18" name="Picture  1"/>
          <p:cNvSpPr>
            <a:spLocks noGrp="1"/>
          </p:cNvSpPr>
          <p:nvPr>
            <p:ph type="pic" sz="quarter" idx="12"/>
          </p:nvPr>
        </p:nvSpPr>
        <p:spPr>
          <a:xfrm>
            <a:off x="0" y="0"/>
            <a:ext cx="12192000" cy="6858000"/>
          </a:xfrm>
        </p:spPr>
        <p:txBody>
          <a:bodyPr>
            <a:noAutofit/>
          </a:bodyPr>
          <a:lstStyle>
            <a:lvl1pPr marL="0" indent="0">
              <a:buNone/>
              <a:defRPr sz="2000"/>
            </a:lvl1pPr>
          </a:lstStyle>
          <a:p>
            <a:r>
              <a:rPr lang="en-US" smtClean="0"/>
              <a:t>Click icon to add picture</a:t>
            </a:r>
            <a:endParaRPr lang="ru-RU" dirty="0"/>
          </a:p>
        </p:txBody>
      </p:sp>
      <p:sp>
        <p:nvSpPr>
          <p:cNvPr id="16" name="Title"/>
          <p:cNvSpPr>
            <a:spLocks noGrp="1"/>
          </p:cNvSpPr>
          <p:nvPr>
            <p:ph type="title" hasCustomPrompt="1"/>
          </p:nvPr>
        </p:nvSpPr>
        <p:spPr>
          <a:xfrm>
            <a:off x="876695" y="1459637"/>
            <a:ext cx="4400155" cy="1325563"/>
          </a:xfrm>
        </p:spPr>
        <p:txBody>
          <a:bodyPr>
            <a:noAutofit/>
          </a:bodyPr>
          <a:lstStyle>
            <a:lvl1pPr>
              <a:lnSpc>
                <a:spcPct val="100000"/>
              </a:lnSpc>
              <a:defRPr lang="ru-RU" sz="4000" b="1" kern="1200" cap="all" spc="0" baseline="0" dirty="0">
                <a:solidFill>
                  <a:schemeClr val="tx1"/>
                </a:solidFill>
                <a:latin typeface="+mj-lt"/>
                <a:ea typeface="+mn-ea"/>
                <a:cs typeface="+mn-cs"/>
              </a:defRPr>
            </a:lvl1pPr>
          </a:lstStyle>
          <a:p>
            <a:pPr lvl="0"/>
            <a:r>
              <a:rPr lang="en-US" dirty="0" smtClean="0"/>
              <a:t>Click to add title</a:t>
            </a:r>
          </a:p>
        </p:txBody>
      </p:sp>
      <p:sp>
        <p:nvSpPr>
          <p:cNvPr id="7" name="Text  1"/>
          <p:cNvSpPr>
            <a:spLocks noGrp="1"/>
          </p:cNvSpPr>
          <p:nvPr>
            <p:ph type="body" sz="quarter" idx="14" hasCustomPrompt="1"/>
          </p:nvPr>
        </p:nvSpPr>
        <p:spPr>
          <a:xfrm>
            <a:off x="876696" y="3110262"/>
            <a:ext cx="4123929" cy="1071213"/>
          </a:xfrm>
        </p:spPr>
        <p:txBody>
          <a:bodyPr>
            <a:noAutofit/>
          </a:bodyPr>
          <a:lstStyle>
            <a:lvl1pPr marL="0" indent="0">
              <a:lnSpc>
                <a:spcPct val="120000"/>
              </a:lnSpc>
              <a:buNone/>
              <a:defRPr sz="1400" baseline="0">
                <a:solidFill>
                  <a:schemeClr val="tx1">
                    <a:lumMod val="65000"/>
                    <a:lumOff val="35000"/>
                  </a:schemeClr>
                </a:solidFill>
              </a:defRPr>
            </a:lvl1pPr>
          </a:lstStyle>
          <a:p>
            <a:pPr lvl="0"/>
            <a:r>
              <a:rPr lang="en-US" dirty="0" smtClean="0"/>
              <a:t>Click to add text</a:t>
            </a:r>
            <a:endParaRPr lang="ru-RU" dirty="0"/>
          </a:p>
        </p:txBody>
      </p:sp>
    </p:spTree>
    <p:extLst>
      <p:ext uri="{BB962C8B-B14F-4D97-AF65-F5344CB8AC3E}">
        <p14:creationId xmlns:p14="http://schemas.microsoft.com/office/powerpoint/2010/main" val="2417483811"/>
      </p:ext>
    </p:extLst>
  </p:cSld>
  <p:clrMapOvr>
    <a:masterClrMapping/>
  </p:clrMapOvr>
  <p:timing>
    <p:tnLst>
      <p:par>
        <p:cTn id="1" dur="indefinite" restart="never" nodeType="tmRoot"/>
      </p:par>
    </p:tn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Module Title">
    <p:spTree>
      <p:nvGrpSpPr>
        <p:cNvPr id="1" name=""/>
        <p:cNvGrpSpPr/>
        <p:nvPr/>
      </p:nvGrpSpPr>
      <p:grpSpPr>
        <a:xfrm>
          <a:off x="0" y="0"/>
          <a:ext cx="0" cy="0"/>
          <a:chOff x="0" y="0"/>
          <a:chExt cx="0" cy="0"/>
        </a:xfrm>
      </p:grpSpPr>
      <p:sp>
        <p:nvSpPr>
          <p:cNvPr id="11" name="Picture  1"/>
          <p:cNvSpPr>
            <a:spLocks noGrp="1"/>
          </p:cNvSpPr>
          <p:nvPr>
            <p:ph type="pic" sz="quarter" idx="10"/>
          </p:nvPr>
        </p:nvSpPr>
        <p:spPr>
          <a:xfrm>
            <a:off x="0" y="1"/>
            <a:ext cx="12192000" cy="4468813"/>
          </a:xfrm>
        </p:spPr>
        <p:txBody>
          <a:bodyPr>
            <a:normAutofit/>
          </a:bodyPr>
          <a:lstStyle>
            <a:lvl1pPr marL="0" indent="0">
              <a:buNone/>
              <a:defRPr sz="2000"/>
            </a:lvl1pPr>
          </a:lstStyle>
          <a:p>
            <a:r>
              <a:rPr lang="en-US" smtClean="0"/>
              <a:t>Click icon to add picture</a:t>
            </a:r>
            <a:endParaRPr lang="ru-RU" dirty="0"/>
          </a:p>
        </p:txBody>
      </p:sp>
      <p:sp>
        <p:nvSpPr>
          <p:cNvPr id="20" name="Text  1"/>
          <p:cNvSpPr>
            <a:spLocks noGrp="1"/>
          </p:cNvSpPr>
          <p:nvPr>
            <p:ph type="body" sz="quarter" idx="13" hasCustomPrompt="1"/>
          </p:nvPr>
        </p:nvSpPr>
        <p:spPr>
          <a:xfrm>
            <a:off x="874955" y="5710268"/>
            <a:ext cx="6306895" cy="658369"/>
          </a:xfrm>
        </p:spPr>
        <p:txBody>
          <a:bodyPr>
            <a:noAutofit/>
          </a:bodyPr>
          <a:lstStyle>
            <a:lvl1pPr marL="0" indent="0">
              <a:lnSpc>
                <a:spcPct val="120000"/>
              </a:lnSpc>
              <a:buNone/>
              <a:defRPr sz="1400" baseline="0">
                <a:solidFill>
                  <a:schemeClr val="tx2"/>
                </a:solidFill>
              </a:defRPr>
            </a:lvl1pPr>
          </a:lstStyle>
          <a:p>
            <a:pPr lvl="0"/>
            <a:r>
              <a:rPr lang="en-US" dirty="0" smtClean="0"/>
              <a:t>Click to add text</a:t>
            </a:r>
            <a:endParaRPr lang="ru-RU" dirty="0"/>
          </a:p>
        </p:txBody>
      </p:sp>
      <p:sp>
        <p:nvSpPr>
          <p:cNvPr id="22" name="Text  2"/>
          <p:cNvSpPr>
            <a:spLocks noGrp="1"/>
          </p:cNvSpPr>
          <p:nvPr>
            <p:ph type="body" sz="quarter" idx="14" hasCustomPrompt="1"/>
          </p:nvPr>
        </p:nvSpPr>
        <p:spPr>
          <a:xfrm>
            <a:off x="874956" y="4921417"/>
            <a:ext cx="2904133" cy="20038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cap="all" spc="80" baseline="0">
                <a:solidFill>
                  <a:schemeClr val="accent1"/>
                </a:solidFill>
                <a:latin typeface="+mj-lt"/>
              </a:defRPr>
            </a:lvl1pPr>
          </a:lstStyle>
          <a:p>
            <a:pPr lvl="0"/>
            <a:r>
              <a:rPr lang="en-US" dirty="0" smtClean="0">
                <a:latin typeface="+mj-lt"/>
              </a:rPr>
              <a:t>Click to add text</a:t>
            </a:r>
            <a:endParaRPr lang="ru-RU" dirty="0"/>
          </a:p>
        </p:txBody>
      </p:sp>
      <p:sp>
        <p:nvSpPr>
          <p:cNvPr id="23" name="Title"/>
          <p:cNvSpPr>
            <a:spLocks noGrp="1"/>
          </p:cNvSpPr>
          <p:nvPr>
            <p:ph type="title" hasCustomPrompt="1"/>
          </p:nvPr>
        </p:nvSpPr>
        <p:spPr>
          <a:xfrm>
            <a:off x="860612" y="5188538"/>
            <a:ext cx="10515600" cy="460375"/>
          </a:xfrm>
        </p:spPr>
        <p:txBody>
          <a:bodyPr>
            <a:noAutofit/>
          </a:bodyPr>
          <a:lstStyle>
            <a:lvl1pPr>
              <a:defRPr lang="ru-RU" sz="32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Tree>
    <p:extLst>
      <p:ext uri="{BB962C8B-B14F-4D97-AF65-F5344CB8AC3E}">
        <p14:creationId xmlns:p14="http://schemas.microsoft.com/office/powerpoint/2010/main" val="4099816552"/>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Main Menu 1">
    <p:spTree>
      <p:nvGrpSpPr>
        <p:cNvPr id="1" name=""/>
        <p:cNvGrpSpPr/>
        <p:nvPr/>
      </p:nvGrpSpPr>
      <p:grpSpPr>
        <a:xfrm>
          <a:off x="0" y="0"/>
          <a:ext cx="0" cy="0"/>
          <a:chOff x="0" y="0"/>
          <a:chExt cx="0" cy="0"/>
        </a:xfrm>
      </p:grpSpPr>
      <p:sp>
        <p:nvSpPr>
          <p:cNvPr id="10" name="Text  1"/>
          <p:cNvSpPr>
            <a:spLocks noGrp="1"/>
          </p:cNvSpPr>
          <p:nvPr>
            <p:ph type="body" sz="quarter" idx="11" hasCustomPrompt="1"/>
          </p:nvPr>
        </p:nvSpPr>
        <p:spPr>
          <a:xfrm>
            <a:off x="3491226" y="2300206"/>
            <a:ext cx="5927800" cy="370569"/>
          </a:xfrm>
        </p:spPr>
        <p:txBody>
          <a:bodyPr lIns="0" anchor="ctr">
            <a:noAutofit/>
          </a:bodyPr>
          <a:lstStyle>
            <a:lvl1pPr marL="0" indent="0">
              <a:buNone/>
              <a:defRPr sz="1400" b="1" i="0" spc="30" baseline="0">
                <a:solidFill>
                  <a:schemeClr val="accent3">
                    <a:lumMod val="50000"/>
                  </a:schemeClr>
                </a:solidFill>
                <a:latin typeface="+mj-lt"/>
              </a:defRPr>
            </a:lvl1pPr>
          </a:lstStyle>
          <a:p>
            <a:pPr lvl="0"/>
            <a:r>
              <a:rPr lang="en-US" dirty="0" smtClean="0"/>
              <a:t>Click to add text</a:t>
            </a:r>
            <a:endParaRPr lang="ru-RU" dirty="0"/>
          </a:p>
        </p:txBody>
      </p:sp>
      <p:sp>
        <p:nvSpPr>
          <p:cNvPr id="11" name="Text  2"/>
          <p:cNvSpPr>
            <a:spLocks noGrp="1"/>
          </p:cNvSpPr>
          <p:nvPr>
            <p:ph type="body" sz="quarter" idx="12" hasCustomPrompt="1"/>
          </p:nvPr>
        </p:nvSpPr>
        <p:spPr>
          <a:xfrm>
            <a:off x="3495908" y="3031972"/>
            <a:ext cx="5915732" cy="36096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smtClean="0"/>
              <a:t>Click to add text</a:t>
            </a:r>
            <a:endParaRPr lang="ru-RU" dirty="0"/>
          </a:p>
        </p:txBody>
      </p:sp>
      <p:sp>
        <p:nvSpPr>
          <p:cNvPr id="12" name="Text  3"/>
          <p:cNvSpPr>
            <a:spLocks noGrp="1"/>
          </p:cNvSpPr>
          <p:nvPr>
            <p:ph type="body" sz="quarter" idx="13" hasCustomPrompt="1"/>
          </p:nvPr>
        </p:nvSpPr>
        <p:spPr>
          <a:xfrm>
            <a:off x="3497235" y="3763619"/>
            <a:ext cx="5915732" cy="36765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smtClean="0"/>
              <a:t>Click to add text</a:t>
            </a:r>
            <a:endParaRPr lang="ru-RU" dirty="0"/>
          </a:p>
        </p:txBody>
      </p:sp>
      <p:sp>
        <p:nvSpPr>
          <p:cNvPr id="14" name="Text  4"/>
          <p:cNvSpPr>
            <a:spLocks noGrp="1"/>
          </p:cNvSpPr>
          <p:nvPr>
            <p:ph type="body" sz="quarter" idx="14" hasCustomPrompt="1"/>
          </p:nvPr>
        </p:nvSpPr>
        <p:spPr>
          <a:xfrm>
            <a:off x="3495905" y="4497776"/>
            <a:ext cx="5915732" cy="390747"/>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smtClean="0"/>
              <a:t>Click to add text</a:t>
            </a:r>
            <a:endParaRPr lang="ru-RU" dirty="0"/>
          </a:p>
        </p:txBody>
      </p:sp>
      <p:sp>
        <p:nvSpPr>
          <p:cNvPr id="15" name="Text  5"/>
          <p:cNvSpPr>
            <a:spLocks noGrp="1"/>
          </p:cNvSpPr>
          <p:nvPr>
            <p:ph type="body" sz="quarter" idx="15" hasCustomPrompt="1"/>
          </p:nvPr>
        </p:nvSpPr>
        <p:spPr>
          <a:xfrm>
            <a:off x="3491227" y="5236113"/>
            <a:ext cx="5921103" cy="367658"/>
          </a:xfrm>
        </p:spPr>
        <p:txBody>
          <a:bodyPr lIns="0" anchor="ctr">
            <a:noAutofit/>
          </a:bodyPr>
          <a:lstStyle>
            <a:lvl1pPr marL="0" indent="0">
              <a:buNone/>
              <a:defRPr sz="1400" b="1" spc="30" baseline="0">
                <a:solidFill>
                  <a:schemeClr val="accent3">
                    <a:lumMod val="50000"/>
                  </a:schemeClr>
                </a:solidFill>
                <a:latin typeface="+mj-lt"/>
              </a:defRPr>
            </a:lvl1pPr>
          </a:lstStyle>
          <a:p>
            <a:pPr lvl="0"/>
            <a:r>
              <a:rPr lang="en-US" smtClean="0"/>
              <a:t>Click to add text</a:t>
            </a:r>
            <a:endParaRPr lang="ru-RU" dirty="0"/>
          </a:p>
        </p:txBody>
      </p:sp>
      <p:sp>
        <p:nvSpPr>
          <p:cNvPr id="17" name="Text  6"/>
          <p:cNvSpPr>
            <a:spLocks noGrp="1"/>
          </p:cNvSpPr>
          <p:nvPr>
            <p:ph type="body" sz="quarter" idx="16" hasCustomPrompt="1"/>
          </p:nvPr>
        </p:nvSpPr>
        <p:spPr>
          <a:xfrm>
            <a:off x="2700475" y="2300205"/>
            <a:ext cx="631596" cy="370570"/>
          </a:xfrm>
        </p:spPr>
        <p:txBody>
          <a:bodyPr rIns="0" anchor="ctr">
            <a:noAutofit/>
          </a:bodyPr>
          <a:lstStyle>
            <a:lvl1pPr marL="0" indent="0">
              <a:buNone/>
              <a:defRPr sz="2400" b="1" spc="-10" baseline="0">
                <a:latin typeface="+mj-lt"/>
              </a:defRPr>
            </a:lvl1pPr>
          </a:lstStyle>
          <a:p>
            <a:pPr lvl="0"/>
            <a:r>
              <a:rPr lang="ru-RU" dirty="0" smtClean="0"/>
              <a:t>01</a:t>
            </a:r>
            <a:endParaRPr lang="ru-RU" dirty="0"/>
          </a:p>
        </p:txBody>
      </p:sp>
      <p:sp>
        <p:nvSpPr>
          <p:cNvPr id="18" name="Text  7"/>
          <p:cNvSpPr>
            <a:spLocks noGrp="1"/>
          </p:cNvSpPr>
          <p:nvPr>
            <p:ph type="body" sz="quarter" idx="17" hasCustomPrompt="1"/>
          </p:nvPr>
        </p:nvSpPr>
        <p:spPr>
          <a:xfrm>
            <a:off x="2696874" y="3031972"/>
            <a:ext cx="634550" cy="360968"/>
          </a:xfrm>
        </p:spPr>
        <p:txBody>
          <a:bodyPr rIns="0" anchor="ctr">
            <a:noAutofit/>
          </a:bodyPr>
          <a:lstStyle>
            <a:lvl1pPr marL="0" indent="0">
              <a:buNone/>
              <a:defRPr sz="2400" b="1" spc="-10" baseline="0">
                <a:latin typeface="+mj-lt"/>
              </a:defRPr>
            </a:lvl1pPr>
          </a:lstStyle>
          <a:p>
            <a:pPr lvl="0"/>
            <a:r>
              <a:rPr lang="ru-RU" dirty="0" smtClean="0"/>
              <a:t>02</a:t>
            </a:r>
            <a:endParaRPr lang="ru-RU" dirty="0"/>
          </a:p>
        </p:txBody>
      </p:sp>
      <p:sp>
        <p:nvSpPr>
          <p:cNvPr id="19" name="Text  8"/>
          <p:cNvSpPr>
            <a:spLocks noGrp="1"/>
          </p:cNvSpPr>
          <p:nvPr>
            <p:ph type="body" sz="quarter" idx="18" hasCustomPrompt="1"/>
          </p:nvPr>
        </p:nvSpPr>
        <p:spPr>
          <a:xfrm>
            <a:off x="2706399" y="3763619"/>
            <a:ext cx="634550" cy="367658"/>
          </a:xfrm>
        </p:spPr>
        <p:txBody>
          <a:bodyPr rIns="0" anchor="ctr">
            <a:noAutofit/>
          </a:bodyPr>
          <a:lstStyle>
            <a:lvl1pPr marL="0" indent="0">
              <a:buNone/>
              <a:defRPr sz="2400" b="1" spc="-10" baseline="0">
                <a:latin typeface="+mj-lt"/>
              </a:defRPr>
            </a:lvl1pPr>
          </a:lstStyle>
          <a:p>
            <a:pPr lvl="0"/>
            <a:r>
              <a:rPr lang="ru-RU" dirty="0" smtClean="0"/>
              <a:t>03</a:t>
            </a:r>
            <a:endParaRPr lang="ru-RU" dirty="0"/>
          </a:p>
        </p:txBody>
      </p:sp>
      <p:sp>
        <p:nvSpPr>
          <p:cNvPr id="20" name="Text  9"/>
          <p:cNvSpPr>
            <a:spLocks noGrp="1"/>
          </p:cNvSpPr>
          <p:nvPr>
            <p:ph type="body" sz="quarter" idx="19" hasCustomPrompt="1"/>
          </p:nvPr>
        </p:nvSpPr>
        <p:spPr>
          <a:xfrm>
            <a:off x="2707661" y="4497776"/>
            <a:ext cx="651044" cy="390747"/>
          </a:xfrm>
        </p:spPr>
        <p:txBody>
          <a:bodyPr rIns="0" anchor="ctr">
            <a:noAutofit/>
          </a:bodyPr>
          <a:lstStyle>
            <a:lvl1pPr marL="0" indent="0">
              <a:buNone/>
              <a:defRPr sz="2400" b="1" spc="-10" baseline="0">
                <a:latin typeface="+mj-lt"/>
              </a:defRPr>
            </a:lvl1pPr>
          </a:lstStyle>
          <a:p>
            <a:pPr lvl="0"/>
            <a:r>
              <a:rPr lang="ru-RU" dirty="0" smtClean="0"/>
              <a:t>04</a:t>
            </a:r>
            <a:endParaRPr lang="ru-RU" dirty="0"/>
          </a:p>
        </p:txBody>
      </p:sp>
      <p:sp>
        <p:nvSpPr>
          <p:cNvPr id="21" name="Text  10"/>
          <p:cNvSpPr>
            <a:spLocks noGrp="1"/>
          </p:cNvSpPr>
          <p:nvPr>
            <p:ph type="body" sz="quarter" idx="20" hasCustomPrompt="1"/>
          </p:nvPr>
        </p:nvSpPr>
        <p:spPr>
          <a:xfrm>
            <a:off x="2707662" y="5236113"/>
            <a:ext cx="651044" cy="367658"/>
          </a:xfrm>
        </p:spPr>
        <p:txBody>
          <a:bodyPr rIns="0" anchor="ctr">
            <a:noAutofit/>
          </a:bodyPr>
          <a:lstStyle>
            <a:lvl1pPr marL="0" indent="0">
              <a:buNone/>
              <a:defRPr sz="2400" b="1" spc="-10" baseline="0">
                <a:latin typeface="+mj-lt"/>
              </a:defRPr>
            </a:lvl1pPr>
          </a:lstStyle>
          <a:p>
            <a:pPr lvl="0"/>
            <a:r>
              <a:rPr lang="ru-RU" dirty="0" smtClean="0"/>
              <a:t>05</a:t>
            </a:r>
            <a:endParaRPr lang="ru-RU" dirty="0"/>
          </a:p>
        </p:txBody>
      </p:sp>
      <p:sp>
        <p:nvSpPr>
          <p:cNvPr id="40" name="Title"/>
          <p:cNvSpPr>
            <a:spLocks noGrp="1"/>
          </p:cNvSpPr>
          <p:nvPr>
            <p:ph type="title" hasCustomPrompt="1"/>
          </p:nvPr>
        </p:nvSpPr>
        <p:spPr>
          <a:xfrm>
            <a:off x="1270000" y="1104912"/>
            <a:ext cx="9677400" cy="408625"/>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smtClean="0">
                <a:latin typeface="+mj-lt"/>
              </a:rPr>
              <a:t>Click to add title</a:t>
            </a:r>
            <a:endParaRPr lang="ru-RU" dirty="0"/>
          </a:p>
        </p:txBody>
      </p:sp>
    </p:spTree>
    <p:extLst>
      <p:ext uri="{BB962C8B-B14F-4D97-AF65-F5344CB8AC3E}">
        <p14:creationId xmlns:p14="http://schemas.microsoft.com/office/powerpoint/2010/main" val="156450607"/>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432B8B-A85D-47CE-98BC-3DF0B2F26AF4}"/>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6375400" y="431747"/>
            <a:ext cx="5105400" cy="684633"/>
          </a:xfrm>
        </p:spPr>
        <p:txBody>
          <a:bodyPr/>
          <a:lstStyle>
            <a:lvl1pPr algn="ctr">
              <a:defRPr/>
            </a:lvl1pPr>
          </a:lstStyle>
          <a:p>
            <a:r>
              <a:rPr lang="en-US" noProof="0" smtClean="0"/>
              <a:t>Click to edit Master title style</a:t>
            </a:r>
            <a:endParaRPr lang="en-US" noProof="0"/>
          </a:p>
        </p:txBody>
      </p:sp>
      <p:sp>
        <p:nvSpPr>
          <p:cNvPr id="3" name="Content Placeholder 2"/>
          <p:cNvSpPr>
            <a:spLocks noGrp="1"/>
          </p:cNvSpPr>
          <p:nvPr>
            <p:ph idx="1" hasCustomPrompt="1"/>
          </p:nvPr>
        </p:nvSpPr>
        <p:spPr>
          <a:xfrm>
            <a:off x="7088800" y="1468316"/>
            <a:ext cx="4831664" cy="3865070"/>
          </a:xfrm>
        </p:spPr>
        <p:txBody>
          <a:bodyPr anchor="ctr" anchorCtr="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F39235B7-901B-460F-BE63-E630BF7AD92D}"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Tree>
    <p:extLst>
      <p:ext uri="{BB962C8B-B14F-4D97-AF65-F5344CB8AC3E}">
        <p14:creationId xmlns:p14="http://schemas.microsoft.com/office/powerpoint/2010/main" val="65416316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6447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40" name="Title"/>
          <p:cNvSpPr>
            <a:spLocks noGrp="1"/>
          </p:cNvSpPr>
          <p:nvPr>
            <p:ph type="title" hasCustomPrompt="1"/>
          </p:nvPr>
        </p:nvSpPr>
        <p:spPr>
          <a:xfrm>
            <a:off x="1270000" y="1104912"/>
            <a:ext cx="9677400" cy="408625"/>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smtClean="0">
                <a:latin typeface="+mj-lt"/>
              </a:rPr>
              <a:t>Click to add title</a:t>
            </a:r>
            <a:endParaRPr lang="ru-RU" dirty="0"/>
          </a:p>
        </p:txBody>
      </p:sp>
    </p:spTree>
    <p:extLst>
      <p:ext uri="{BB962C8B-B14F-4D97-AF65-F5344CB8AC3E}">
        <p14:creationId xmlns:p14="http://schemas.microsoft.com/office/powerpoint/2010/main" val="3292503484"/>
      </p:ext>
    </p:extLst>
  </p:cSld>
  <p:clrMapOvr>
    <a:masterClrMapping/>
  </p:clrMapOvr>
  <p:timing>
    <p:tnLst>
      <p:par>
        <p:cTn id="1" dur="indefinite" restart="never" nodeType="tmRoot"/>
      </p:par>
    </p:tnLst>
  </p:timing>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Main Menu 2">
    <p:spTree>
      <p:nvGrpSpPr>
        <p:cNvPr id="1" name=""/>
        <p:cNvGrpSpPr/>
        <p:nvPr/>
      </p:nvGrpSpPr>
      <p:grpSpPr>
        <a:xfrm>
          <a:off x="0" y="0"/>
          <a:ext cx="0" cy="0"/>
          <a:chOff x="0" y="0"/>
          <a:chExt cx="0" cy="0"/>
        </a:xfrm>
      </p:grpSpPr>
      <p:sp>
        <p:nvSpPr>
          <p:cNvPr id="12" name="Text  1"/>
          <p:cNvSpPr>
            <a:spLocks noGrp="1"/>
          </p:cNvSpPr>
          <p:nvPr>
            <p:ph type="body" sz="quarter" idx="16" hasCustomPrompt="1"/>
          </p:nvPr>
        </p:nvSpPr>
        <p:spPr>
          <a:xfrm>
            <a:off x="2173984" y="2417075"/>
            <a:ext cx="648000" cy="367200"/>
          </a:xfrm>
        </p:spPr>
        <p:txBody>
          <a:bodyPr lIns="72000" rIns="0">
            <a:noAutofit/>
          </a:bodyPr>
          <a:lstStyle>
            <a:lvl1pPr marL="0" indent="0" algn="r">
              <a:buNone/>
              <a:defRPr sz="2400" b="1" spc="-10" baseline="0">
                <a:latin typeface="+mj-lt"/>
              </a:defRPr>
            </a:lvl1pPr>
          </a:lstStyle>
          <a:p>
            <a:pPr lvl="0"/>
            <a:r>
              <a:rPr lang="ru-RU" dirty="0" smtClean="0"/>
              <a:t>01</a:t>
            </a:r>
            <a:endParaRPr lang="ru-RU" dirty="0"/>
          </a:p>
        </p:txBody>
      </p:sp>
      <p:sp>
        <p:nvSpPr>
          <p:cNvPr id="13" name="Text  2"/>
          <p:cNvSpPr>
            <a:spLocks noGrp="1"/>
          </p:cNvSpPr>
          <p:nvPr>
            <p:ph type="body" sz="quarter" idx="17" hasCustomPrompt="1"/>
          </p:nvPr>
        </p:nvSpPr>
        <p:spPr>
          <a:xfrm>
            <a:off x="6178045" y="2445003"/>
            <a:ext cx="648000" cy="367200"/>
          </a:xfrm>
        </p:spPr>
        <p:txBody>
          <a:bodyPr lIns="72000" rIns="0">
            <a:noAutofit/>
          </a:bodyPr>
          <a:lstStyle>
            <a:lvl1pPr marL="0" indent="0" algn="r">
              <a:buNone/>
              <a:defRPr sz="2400" b="1" spc="-10" baseline="0">
                <a:latin typeface="+mj-lt"/>
              </a:defRPr>
            </a:lvl1pPr>
          </a:lstStyle>
          <a:p>
            <a:pPr lvl="0"/>
            <a:r>
              <a:rPr lang="ru-RU" dirty="0" smtClean="0"/>
              <a:t>04</a:t>
            </a:r>
            <a:endParaRPr lang="ru-RU" dirty="0"/>
          </a:p>
        </p:txBody>
      </p:sp>
      <p:sp>
        <p:nvSpPr>
          <p:cNvPr id="14" name="Text  3"/>
          <p:cNvSpPr>
            <a:spLocks noGrp="1"/>
          </p:cNvSpPr>
          <p:nvPr>
            <p:ph type="body" sz="quarter" idx="18" hasCustomPrompt="1"/>
          </p:nvPr>
        </p:nvSpPr>
        <p:spPr>
          <a:xfrm>
            <a:off x="2174184" y="3528698"/>
            <a:ext cx="648000" cy="367200"/>
          </a:xfrm>
        </p:spPr>
        <p:txBody>
          <a:bodyPr lIns="72000" rIns="0">
            <a:noAutofit/>
          </a:bodyPr>
          <a:lstStyle>
            <a:lvl1pPr marL="0" indent="0" algn="r">
              <a:buNone/>
              <a:defRPr sz="2400" b="1" spc="-10" baseline="0">
                <a:latin typeface="+mj-lt"/>
              </a:defRPr>
            </a:lvl1pPr>
          </a:lstStyle>
          <a:p>
            <a:pPr lvl="0"/>
            <a:r>
              <a:rPr lang="ru-RU" dirty="0" smtClean="0"/>
              <a:t>02</a:t>
            </a:r>
            <a:endParaRPr lang="ru-RU" dirty="0"/>
          </a:p>
        </p:txBody>
      </p:sp>
      <p:sp>
        <p:nvSpPr>
          <p:cNvPr id="15" name="Text  4"/>
          <p:cNvSpPr>
            <a:spLocks noGrp="1"/>
          </p:cNvSpPr>
          <p:nvPr>
            <p:ph type="body" sz="quarter" idx="19" hasCustomPrompt="1"/>
          </p:nvPr>
        </p:nvSpPr>
        <p:spPr>
          <a:xfrm>
            <a:off x="6178046" y="3552353"/>
            <a:ext cx="648000" cy="367200"/>
          </a:xfrm>
        </p:spPr>
        <p:txBody>
          <a:bodyPr lIns="72000" rIns="0">
            <a:noAutofit/>
          </a:bodyPr>
          <a:lstStyle>
            <a:lvl1pPr marL="0" indent="0" algn="r">
              <a:buNone/>
              <a:defRPr sz="2400" b="1" spc="-10" baseline="0">
                <a:latin typeface="+mj-lt"/>
              </a:defRPr>
            </a:lvl1pPr>
          </a:lstStyle>
          <a:p>
            <a:pPr lvl="0"/>
            <a:r>
              <a:rPr lang="ru-RU" dirty="0" smtClean="0"/>
              <a:t>05</a:t>
            </a:r>
            <a:endParaRPr lang="ru-RU" dirty="0"/>
          </a:p>
        </p:txBody>
      </p:sp>
      <p:sp>
        <p:nvSpPr>
          <p:cNvPr id="16" name="Text  5"/>
          <p:cNvSpPr>
            <a:spLocks noGrp="1"/>
          </p:cNvSpPr>
          <p:nvPr>
            <p:ph type="body" sz="quarter" idx="20" hasCustomPrompt="1"/>
          </p:nvPr>
        </p:nvSpPr>
        <p:spPr>
          <a:xfrm>
            <a:off x="2173984" y="4645140"/>
            <a:ext cx="648000" cy="367200"/>
          </a:xfrm>
        </p:spPr>
        <p:txBody>
          <a:bodyPr lIns="72000" rIns="0">
            <a:noAutofit/>
          </a:bodyPr>
          <a:lstStyle>
            <a:lvl1pPr marL="0" indent="0" algn="r">
              <a:buNone/>
              <a:defRPr sz="2400" b="1" spc="-10" baseline="0">
                <a:latin typeface="+mj-lt"/>
              </a:defRPr>
            </a:lvl1pPr>
          </a:lstStyle>
          <a:p>
            <a:pPr lvl="0"/>
            <a:r>
              <a:rPr lang="ru-RU" dirty="0" smtClean="0"/>
              <a:t>03</a:t>
            </a:r>
            <a:endParaRPr lang="ru-RU" dirty="0"/>
          </a:p>
        </p:txBody>
      </p:sp>
      <p:sp>
        <p:nvSpPr>
          <p:cNvPr id="17" name="Text  6"/>
          <p:cNvSpPr>
            <a:spLocks noGrp="1"/>
          </p:cNvSpPr>
          <p:nvPr>
            <p:ph type="body" sz="quarter" idx="21" hasCustomPrompt="1"/>
          </p:nvPr>
        </p:nvSpPr>
        <p:spPr>
          <a:xfrm>
            <a:off x="6178045" y="4663543"/>
            <a:ext cx="648000" cy="367200"/>
          </a:xfrm>
        </p:spPr>
        <p:txBody>
          <a:bodyPr lIns="72000" rIns="0">
            <a:noAutofit/>
          </a:bodyPr>
          <a:lstStyle>
            <a:lvl1pPr marL="0" indent="0" algn="r">
              <a:buNone/>
              <a:defRPr sz="2400" b="1" spc="-10" baseline="0">
                <a:latin typeface="+mj-lt"/>
              </a:defRPr>
            </a:lvl1pPr>
          </a:lstStyle>
          <a:p>
            <a:pPr lvl="0"/>
            <a:r>
              <a:rPr lang="ru-RU" dirty="0" smtClean="0"/>
              <a:t>06</a:t>
            </a:r>
            <a:endParaRPr lang="ru-RU" dirty="0"/>
          </a:p>
        </p:txBody>
      </p:sp>
      <p:sp>
        <p:nvSpPr>
          <p:cNvPr id="23" name="Text  8"/>
          <p:cNvSpPr>
            <a:spLocks noGrp="1"/>
          </p:cNvSpPr>
          <p:nvPr>
            <p:ph type="body" sz="quarter" idx="24" hasCustomPrompt="1"/>
          </p:nvPr>
        </p:nvSpPr>
        <p:spPr>
          <a:xfrm>
            <a:off x="2818170" y="2401294"/>
            <a:ext cx="3192105" cy="288000"/>
          </a:xfrm>
        </p:spPr>
        <p:txBody>
          <a:bodyPr tIns="0" bIns="0" anchor="b">
            <a:noAutofit/>
          </a:bodyPr>
          <a:lstStyle>
            <a:lvl1pPr marL="0" indent="0">
              <a:buNone/>
              <a:defRPr sz="1300" b="1" cap="all" spc="0" baseline="0">
                <a:latin typeface="+mj-lt"/>
              </a:defRPr>
            </a:lvl1pPr>
          </a:lstStyle>
          <a:p>
            <a:pPr lvl="0"/>
            <a:r>
              <a:rPr lang="en-US" cap="all" baseline="0" dirty="0" smtClean="0">
                <a:latin typeface="+mj-lt"/>
              </a:rPr>
              <a:t>Click to add text</a:t>
            </a:r>
            <a:endParaRPr lang="ru-RU" dirty="0"/>
          </a:p>
        </p:txBody>
      </p:sp>
      <p:sp>
        <p:nvSpPr>
          <p:cNvPr id="24" name="Text  9"/>
          <p:cNvSpPr>
            <a:spLocks noGrp="1"/>
          </p:cNvSpPr>
          <p:nvPr>
            <p:ph type="body" sz="quarter" idx="25" hasCustomPrompt="1"/>
          </p:nvPr>
        </p:nvSpPr>
        <p:spPr>
          <a:xfrm>
            <a:off x="2822209" y="3514051"/>
            <a:ext cx="3192105" cy="288245"/>
          </a:xfrm>
        </p:spPr>
        <p:txBody>
          <a:bodyPr tIns="0" bIns="0" anchor="b">
            <a:noAutofit/>
          </a:bodyPr>
          <a:lstStyle>
            <a:lvl1pPr marL="0" indent="0">
              <a:buNone/>
              <a:defRPr sz="1300" b="1" cap="all" spc="0" baseline="0">
                <a:latin typeface="+mj-lt"/>
              </a:defRPr>
            </a:lvl1pPr>
          </a:lstStyle>
          <a:p>
            <a:pPr lvl="0"/>
            <a:r>
              <a:rPr lang="en-US" cap="all" baseline="0" dirty="0" smtClean="0">
                <a:latin typeface="+mj-lt"/>
              </a:rPr>
              <a:t>Click to add text</a:t>
            </a:r>
            <a:endParaRPr lang="ru-RU" dirty="0"/>
          </a:p>
        </p:txBody>
      </p:sp>
      <p:sp>
        <p:nvSpPr>
          <p:cNvPr id="25" name="Text  10"/>
          <p:cNvSpPr>
            <a:spLocks noGrp="1"/>
          </p:cNvSpPr>
          <p:nvPr>
            <p:ph type="body" sz="quarter" idx="26" hasCustomPrompt="1"/>
          </p:nvPr>
        </p:nvSpPr>
        <p:spPr>
          <a:xfrm>
            <a:off x="2818489" y="4627051"/>
            <a:ext cx="3192105" cy="288000"/>
          </a:xfrm>
        </p:spPr>
        <p:txBody>
          <a:bodyPr tIns="0" bIns="0" anchor="b">
            <a:noAutofit/>
          </a:bodyPr>
          <a:lstStyle>
            <a:lvl1pPr marL="0" indent="0">
              <a:buNone/>
              <a:defRPr sz="1300" b="1" cap="all" spc="0" baseline="0">
                <a:latin typeface="+mj-lt"/>
              </a:defRPr>
            </a:lvl1pPr>
          </a:lstStyle>
          <a:p>
            <a:pPr lvl="0"/>
            <a:r>
              <a:rPr lang="en-US" cap="all" baseline="0" smtClean="0">
                <a:latin typeface="+mj-lt"/>
              </a:rPr>
              <a:t>Click to add text</a:t>
            </a:r>
            <a:endParaRPr lang="ru-RU" dirty="0"/>
          </a:p>
        </p:txBody>
      </p:sp>
      <p:sp>
        <p:nvSpPr>
          <p:cNvPr id="32" name="Text  14"/>
          <p:cNvSpPr>
            <a:spLocks noGrp="1"/>
          </p:cNvSpPr>
          <p:nvPr>
            <p:ph type="body" sz="quarter" idx="30" hasCustomPrompt="1"/>
          </p:nvPr>
        </p:nvSpPr>
        <p:spPr>
          <a:xfrm>
            <a:off x="2818170" y="2703111"/>
            <a:ext cx="3019764"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
        <p:nvSpPr>
          <p:cNvPr id="33" name="Text  15"/>
          <p:cNvSpPr>
            <a:spLocks noGrp="1"/>
          </p:cNvSpPr>
          <p:nvPr>
            <p:ph type="body" sz="quarter" idx="31" hasCustomPrompt="1"/>
          </p:nvPr>
        </p:nvSpPr>
        <p:spPr>
          <a:xfrm>
            <a:off x="2820830" y="3817687"/>
            <a:ext cx="3019764"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
        <p:nvSpPr>
          <p:cNvPr id="34" name="Text  16"/>
          <p:cNvSpPr>
            <a:spLocks noGrp="1"/>
          </p:cNvSpPr>
          <p:nvPr>
            <p:ph type="body" sz="quarter" idx="32" hasCustomPrompt="1"/>
          </p:nvPr>
        </p:nvSpPr>
        <p:spPr>
          <a:xfrm>
            <a:off x="2818489" y="4928868"/>
            <a:ext cx="3019764"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
        <p:nvSpPr>
          <p:cNvPr id="39" name="Title"/>
          <p:cNvSpPr>
            <a:spLocks noGrp="1"/>
          </p:cNvSpPr>
          <p:nvPr>
            <p:ph type="title" hasCustomPrompt="1"/>
          </p:nvPr>
        </p:nvSpPr>
        <p:spPr>
          <a:xfrm>
            <a:off x="2374309" y="1353506"/>
            <a:ext cx="7536310" cy="426687"/>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
        <p:nvSpPr>
          <p:cNvPr id="22" name="Text  8"/>
          <p:cNvSpPr>
            <a:spLocks noGrp="1"/>
          </p:cNvSpPr>
          <p:nvPr>
            <p:ph type="body" sz="quarter" idx="33" hasCustomPrompt="1"/>
          </p:nvPr>
        </p:nvSpPr>
        <p:spPr>
          <a:xfrm>
            <a:off x="6822424" y="2407118"/>
            <a:ext cx="3262983" cy="288000"/>
          </a:xfrm>
        </p:spPr>
        <p:txBody>
          <a:bodyPr tIns="0" bIns="0" anchor="b">
            <a:noAutofit/>
          </a:bodyPr>
          <a:lstStyle>
            <a:lvl1pPr marL="0" indent="0">
              <a:buNone/>
              <a:defRPr sz="1300" b="1" cap="all" spc="0" baseline="0">
                <a:latin typeface="+mj-lt"/>
              </a:defRPr>
            </a:lvl1pPr>
          </a:lstStyle>
          <a:p>
            <a:pPr lvl="0"/>
            <a:r>
              <a:rPr lang="en-US" cap="all" baseline="0" dirty="0" smtClean="0">
                <a:latin typeface="+mj-lt"/>
              </a:rPr>
              <a:t>Click to add text</a:t>
            </a:r>
            <a:endParaRPr lang="ru-RU" dirty="0"/>
          </a:p>
        </p:txBody>
      </p:sp>
      <p:sp>
        <p:nvSpPr>
          <p:cNvPr id="29" name="Text  9"/>
          <p:cNvSpPr>
            <a:spLocks noGrp="1"/>
          </p:cNvSpPr>
          <p:nvPr>
            <p:ph type="body" sz="quarter" idx="34" hasCustomPrompt="1"/>
          </p:nvPr>
        </p:nvSpPr>
        <p:spPr>
          <a:xfrm>
            <a:off x="6815217" y="3517393"/>
            <a:ext cx="3262983" cy="288245"/>
          </a:xfrm>
        </p:spPr>
        <p:txBody>
          <a:bodyPr tIns="0" bIns="0" anchor="b">
            <a:noAutofit/>
          </a:bodyPr>
          <a:lstStyle>
            <a:lvl1pPr marL="0" indent="0">
              <a:buNone/>
              <a:defRPr sz="1300" b="1" cap="all" spc="0" baseline="0">
                <a:latin typeface="+mj-lt"/>
              </a:defRPr>
            </a:lvl1pPr>
          </a:lstStyle>
          <a:p>
            <a:pPr lvl="0"/>
            <a:r>
              <a:rPr lang="en-US" cap="all" baseline="0" dirty="0" smtClean="0">
                <a:latin typeface="+mj-lt"/>
              </a:rPr>
              <a:t>Click to add text</a:t>
            </a:r>
            <a:endParaRPr lang="ru-RU" dirty="0"/>
          </a:p>
        </p:txBody>
      </p:sp>
      <p:sp>
        <p:nvSpPr>
          <p:cNvPr id="30" name="Text  10"/>
          <p:cNvSpPr>
            <a:spLocks noGrp="1"/>
          </p:cNvSpPr>
          <p:nvPr>
            <p:ph type="body" sz="quarter" idx="35" hasCustomPrompt="1"/>
          </p:nvPr>
        </p:nvSpPr>
        <p:spPr>
          <a:xfrm>
            <a:off x="6822425" y="4627051"/>
            <a:ext cx="3262983" cy="288000"/>
          </a:xfrm>
        </p:spPr>
        <p:txBody>
          <a:bodyPr tIns="0" bIns="0" anchor="b">
            <a:noAutofit/>
          </a:bodyPr>
          <a:lstStyle>
            <a:lvl1pPr marL="0" indent="0">
              <a:buNone/>
              <a:defRPr sz="1300" b="1" cap="all" spc="0" baseline="0">
                <a:latin typeface="+mj-lt"/>
              </a:defRPr>
            </a:lvl1pPr>
          </a:lstStyle>
          <a:p>
            <a:pPr lvl="0"/>
            <a:r>
              <a:rPr lang="en-US" cap="all" baseline="0" dirty="0" smtClean="0">
                <a:latin typeface="+mj-lt"/>
              </a:rPr>
              <a:t>Click to add text</a:t>
            </a:r>
            <a:endParaRPr lang="ru-RU" dirty="0"/>
          </a:p>
        </p:txBody>
      </p:sp>
      <p:sp>
        <p:nvSpPr>
          <p:cNvPr id="31" name="Text  14"/>
          <p:cNvSpPr>
            <a:spLocks noGrp="1"/>
          </p:cNvSpPr>
          <p:nvPr>
            <p:ph type="body" sz="quarter" idx="36" hasCustomPrompt="1"/>
          </p:nvPr>
        </p:nvSpPr>
        <p:spPr>
          <a:xfrm>
            <a:off x="6823803" y="2707308"/>
            <a:ext cx="3086816"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
        <p:nvSpPr>
          <p:cNvPr id="38" name="Text  15"/>
          <p:cNvSpPr>
            <a:spLocks noGrp="1"/>
          </p:cNvSpPr>
          <p:nvPr>
            <p:ph type="body" sz="quarter" idx="37" hasCustomPrompt="1"/>
          </p:nvPr>
        </p:nvSpPr>
        <p:spPr>
          <a:xfrm>
            <a:off x="6813839" y="3821031"/>
            <a:ext cx="3086816"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
        <p:nvSpPr>
          <p:cNvPr id="40" name="Text  16"/>
          <p:cNvSpPr>
            <a:spLocks noGrp="1"/>
          </p:cNvSpPr>
          <p:nvPr>
            <p:ph type="body" sz="quarter" idx="38" hasCustomPrompt="1"/>
          </p:nvPr>
        </p:nvSpPr>
        <p:spPr>
          <a:xfrm>
            <a:off x="6822424" y="4928868"/>
            <a:ext cx="3086816" cy="461175"/>
          </a:xfrm>
        </p:spPr>
        <p:txBody>
          <a:bodyPr>
            <a:noAutofit/>
          </a:bodyPr>
          <a:lstStyle>
            <a:lvl1pPr marL="0" indent="0">
              <a:lnSpc>
                <a:spcPct val="120000"/>
              </a:lnSpc>
              <a:buNone/>
              <a:defRPr sz="1300" spc="0" baseline="0">
                <a:solidFill>
                  <a:schemeClr val="tx2"/>
                </a:solidFill>
              </a:defRPr>
            </a:lvl1pPr>
          </a:lstStyle>
          <a:p>
            <a:pPr lvl="0"/>
            <a:r>
              <a:rPr lang="en-US" dirty="0" smtClean="0"/>
              <a:t>Click to add text</a:t>
            </a:r>
            <a:endParaRPr lang="ru-RU" dirty="0"/>
          </a:p>
        </p:txBody>
      </p:sp>
    </p:spTree>
    <p:extLst>
      <p:ext uri="{BB962C8B-B14F-4D97-AF65-F5344CB8AC3E}">
        <p14:creationId xmlns:p14="http://schemas.microsoft.com/office/powerpoint/2010/main" val="3754932631"/>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5" name="Text  3"/>
          <p:cNvSpPr>
            <a:spLocks noGrp="1"/>
          </p:cNvSpPr>
          <p:nvPr>
            <p:ph type="body" sz="quarter" idx="30" hasCustomPrompt="1"/>
          </p:nvPr>
        </p:nvSpPr>
        <p:spPr>
          <a:xfrm>
            <a:off x="1719188" y="2779936"/>
            <a:ext cx="3729111"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7" name="Text  4"/>
          <p:cNvSpPr>
            <a:spLocks noGrp="1"/>
          </p:cNvSpPr>
          <p:nvPr>
            <p:ph type="body" sz="quarter" idx="32" hasCustomPrompt="1"/>
          </p:nvPr>
        </p:nvSpPr>
        <p:spPr>
          <a:xfrm>
            <a:off x="1716665" y="3933282"/>
            <a:ext cx="3728652"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9" name="Text  5"/>
          <p:cNvSpPr>
            <a:spLocks noGrp="1"/>
          </p:cNvSpPr>
          <p:nvPr>
            <p:ph type="body" sz="quarter" idx="34" hasCustomPrompt="1"/>
          </p:nvPr>
        </p:nvSpPr>
        <p:spPr>
          <a:xfrm>
            <a:off x="1717460" y="5084796"/>
            <a:ext cx="3727050"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22" name="Text  6"/>
          <p:cNvSpPr>
            <a:spLocks noGrp="1"/>
          </p:cNvSpPr>
          <p:nvPr>
            <p:ph type="body" sz="quarter" idx="36" hasCustomPrompt="1"/>
          </p:nvPr>
        </p:nvSpPr>
        <p:spPr>
          <a:xfrm>
            <a:off x="5963064" y="2779834"/>
            <a:ext cx="373338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24" name="Text  7"/>
          <p:cNvSpPr>
            <a:spLocks noGrp="1"/>
          </p:cNvSpPr>
          <p:nvPr>
            <p:ph type="body" sz="quarter" idx="38" hasCustomPrompt="1"/>
          </p:nvPr>
        </p:nvSpPr>
        <p:spPr>
          <a:xfrm>
            <a:off x="5963066" y="3933054"/>
            <a:ext cx="373215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26" name="Text  8"/>
          <p:cNvSpPr>
            <a:spLocks noGrp="1"/>
          </p:cNvSpPr>
          <p:nvPr>
            <p:ph type="body" sz="quarter" idx="40" hasCustomPrompt="1"/>
          </p:nvPr>
        </p:nvSpPr>
        <p:spPr>
          <a:xfrm>
            <a:off x="5965745" y="5083615"/>
            <a:ext cx="3733385" cy="4611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30" name="Text  9"/>
          <p:cNvSpPr>
            <a:spLocks noGrp="1"/>
          </p:cNvSpPr>
          <p:nvPr>
            <p:ph type="body" sz="quarter" idx="41" hasCustomPrompt="1"/>
          </p:nvPr>
        </p:nvSpPr>
        <p:spPr>
          <a:xfrm>
            <a:off x="5963065" y="2541354"/>
            <a:ext cx="3733385"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smtClean="0">
                <a:latin typeface="+mj-lt"/>
              </a:rPr>
              <a:t>Click to add text</a:t>
            </a:r>
            <a:endParaRPr lang="ru-RU" dirty="0"/>
          </a:p>
        </p:txBody>
      </p:sp>
      <p:sp>
        <p:nvSpPr>
          <p:cNvPr id="31" name="Text  10"/>
          <p:cNvSpPr>
            <a:spLocks noGrp="1"/>
          </p:cNvSpPr>
          <p:nvPr>
            <p:ph type="body" sz="quarter" idx="42" hasCustomPrompt="1"/>
          </p:nvPr>
        </p:nvSpPr>
        <p:spPr>
          <a:xfrm>
            <a:off x="1714926" y="3698160"/>
            <a:ext cx="3729111" cy="224210"/>
          </a:xfrm>
        </p:spPr>
        <p:txBody>
          <a:bodyPr anchor="b">
            <a:noAutofit/>
          </a:bodyPr>
          <a:lstStyle>
            <a:lvl1pPr marL="0" indent="0">
              <a:buNone/>
              <a:defRPr sz="1300" b="1" cap="all" spc="0" baseline="0">
                <a:solidFill>
                  <a:schemeClr val="tx1"/>
                </a:solidFill>
                <a:latin typeface="+mj-lt"/>
              </a:defRPr>
            </a:lvl1pPr>
          </a:lstStyle>
          <a:p>
            <a:pPr lvl="0"/>
            <a:r>
              <a:rPr lang="en-US" dirty="0" smtClean="0"/>
              <a:t>Click to add text</a:t>
            </a:r>
            <a:endParaRPr lang="ru-RU" dirty="0"/>
          </a:p>
        </p:txBody>
      </p:sp>
      <p:sp>
        <p:nvSpPr>
          <p:cNvPr id="32" name="Text  11"/>
          <p:cNvSpPr>
            <a:spLocks noGrp="1"/>
          </p:cNvSpPr>
          <p:nvPr>
            <p:ph type="body" sz="quarter" idx="43" hasCustomPrompt="1"/>
          </p:nvPr>
        </p:nvSpPr>
        <p:spPr>
          <a:xfrm>
            <a:off x="1714926" y="4850837"/>
            <a:ext cx="3729111" cy="224210"/>
          </a:xfrm>
        </p:spPr>
        <p:txBody>
          <a:bodyPr anchor="b">
            <a:noAutofit/>
          </a:bodyPr>
          <a:lstStyle>
            <a:lvl1pPr marL="0" indent="0">
              <a:buNone/>
              <a:defRPr sz="1300" b="1" cap="all" spc="0" baseline="0">
                <a:solidFill>
                  <a:schemeClr val="tx1"/>
                </a:solidFill>
                <a:latin typeface="+mj-lt"/>
              </a:defRPr>
            </a:lvl1pPr>
          </a:lstStyle>
          <a:p>
            <a:pPr lvl="0"/>
            <a:r>
              <a:rPr lang="en-US" dirty="0" smtClean="0"/>
              <a:t>Click to add text</a:t>
            </a:r>
            <a:endParaRPr lang="ru-RU" dirty="0"/>
          </a:p>
        </p:txBody>
      </p:sp>
      <p:sp>
        <p:nvSpPr>
          <p:cNvPr id="33" name="Text  12"/>
          <p:cNvSpPr>
            <a:spLocks noGrp="1"/>
          </p:cNvSpPr>
          <p:nvPr>
            <p:ph type="body" sz="quarter" idx="44" hasCustomPrompt="1"/>
          </p:nvPr>
        </p:nvSpPr>
        <p:spPr>
          <a:xfrm>
            <a:off x="5964865" y="3698160"/>
            <a:ext cx="3733385" cy="224210"/>
          </a:xfrm>
        </p:spPr>
        <p:txBody>
          <a:bodyPr anchor="b">
            <a:noAutofit/>
          </a:bodyPr>
          <a:lstStyle>
            <a:lvl1pPr marL="0" indent="0">
              <a:buNone/>
              <a:defRPr sz="1300" b="1" cap="all" spc="0" baseline="0">
                <a:solidFill>
                  <a:schemeClr val="tx1"/>
                </a:solidFill>
                <a:latin typeface="+mj-lt"/>
              </a:defRPr>
            </a:lvl1pPr>
          </a:lstStyle>
          <a:p>
            <a:pPr lvl="0"/>
            <a:r>
              <a:rPr lang="en-US" dirty="0" smtClean="0"/>
              <a:t>Click to add text</a:t>
            </a:r>
            <a:endParaRPr lang="ru-RU" dirty="0"/>
          </a:p>
        </p:txBody>
      </p:sp>
      <p:sp>
        <p:nvSpPr>
          <p:cNvPr id="34" name="Text  13"/>
          <p:cNvSpPr>
            <a:spLocks noGrp="1"/>
          </p:cNvSpPr>
          <p:nvPr>
            <p:ph type="body" sz="quarter" idx="45" hasCustomPrompt="1"/>
          </p:nvPr>
        </p:nvSpPr>
        <p:spPr>
          <a:xfrm>
            <a:off x="5962754" y="4847995"/>
            <a:ext cx="3732434"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smtClean="0">
                <a:latin typeface="+mj-lt"/>
              </a:rPr>
              <a:t>Click to add text</a:t>
            </a:r>
            <a:endParaRPr lang="ru-RU" dirty="0"/>
          </a:p>
        </p:txBody>
      </p:sp>
      <p:sp>
        <p:nvSpPr>
          <p:cNvPr id="36" name="Title"/>
          <p:cNvSpPr>
            <a:spLocks noGrp="1"/>
          </p:cNvSpPr>
          <p:nvPr>
            <p:ph type="title" hasCustomPrompt="1"/>
          </p:nvPr>
        </p:nvSpPr>
        <p:spPr>
          <a:xfrm>
            <a:off x="1720892" y="1397189"/>
            <a:ext cx="7731083" cy="465443"/>
          </a:xfrm>
        </p:spPr>
        <p:txBody>
          <a:bodyPr>
            <a:noAutofit/>
          </a:bodyPr>
          <a:lstStyle>
            <a:lvl1pPr>
              <a:lnSpc>
                <a:spcPct val="100000"/>
              </a:lnSpc>
              <a:defRPr lang="ru-RU" sz="28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
        <p:nvSpPr>
          <p:cNvPr id="16" name="Text  9"/>
          <p:cNvSpPr>
            <a:spLocks noGrp="1"/>
          </p:cNvSpPr>
          <p:nvPr>
            <p:ph type="body" sz="quarter" idx="46" hasCustomPrompt="1"/>
          </p:nvPr>
        </p:nvSpPr>
        <p:spPr>
          <a:xfrm>
            <a:off x="1720914" y="2541354"/>
            <a:ext cx="3729111" cy="224210"/>
          </a:xfrm>
        </p:spPr>
        <p:txBody>
          <a:bodyPr anchor="b">
            <a:noAutofit/>
          </a:bodyPr>
          <a:lstStyle>
            <a:lvl1pPr marL="0" indent="0">
              <a:buNone/>
              <a:defRPr sz="1300" b="1" cap="all" spc="0" baseline="0">
                <a:solidFill>
                  <a:schemeClr val="tx1"/>
                </a:solidFill>
                <a:latin typeface="+mj-lt"/>
              </a:defRPr>
            </a:lvl1pPr>
          </a:lstStyle>
          <a:p>
            <a:pPr lvl="0"/>
            <a:r>
              <a:rPr lang="en-US" cap="all" baseline="0" dirty="0" smtClean="0">
                <a:latin typeface="+mj-lt"/>
              </a:rPr>
              <a:t>Click to add text</a:t>
            </a:r>
            <a:endParaRPr lang="ru-RU" dirty="0"/>
          </a:p>
        </p:txBody>
      </p:sp>
    </p:spTree>
    <p:extLst>
      <p:ext uri="{BB962C8B-B14F-4D97-AF65-F5344CB8AC3E}">
        <p14:creationId xmlns:p14="http://schemas.microsoft.com/office/powerpoint/2010/main" val="753792651"/>
      </p:ext>
    </p:extLst>
  </p:cSld>
  <p:clrMapOvr>
    <a:masterClrMapping/>
  </p:clrMapOvr>
  <p:timing>
    <p:tnLst>
      <p:par>
        <p:cTn id="1" dur="indefinite" restart="never" nodeType="tmRoot"/>
      </p:par>
    </p:tnLst>
  </p:timing>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hree Columns">
    <p:spTree>
      <p:nvGrpSpPr>
        <p:cNvPr id="1" name=""/>
        <p:cNvGrpSpPr/>
        <p:nvPr/>
      </p:nvGrpSpPr>
      <p:grpSpPr>
        <a:xfrm>
          <a:off x="0" y="0"/>
          <a:ext cx="0" cy="0"/>
          <a:chOff x="0" y="0"/>
          <a:chExt cx="0" cy="0"/>
        </a:xfrm>
      </p:grpSpPr>
      <p:sp>
        <p:nvSpPr>
          <p:cNvPr id="9" name="Text  2"/>
          <p:cNvSpPr>
            <a:spLocks noGrp="1"/>
          </p:cNvSpPr>
          <p:nvPr>
            <p:ph type="body" sz="quarter" idx="30" hasCustomPrompt="1"/>
          </p:nvPr>
        </p:nvSpPr>
        <p:spPr>
          <a:xfrm>
            <a:off x="1124262" y="3180352"/>
            <a:ext cx="3193200" cy="2808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0" name="Text  3"/>
          <p:cNvSpPr>
            <a:spLocks noGrp="1"/>
          </p:cNvSpPr>
          <p:nvPr>
            <p:ph type="body" sz="quarter" idx="31" hasCustomPrompt="1"/>
          </p:nvPr>
        </p:nvSpPr>
        <p:spPr>
          <a:xfrm>
            <a:off x="4522410" y="2033446"/>
            <a:ext cx="3192840" cy="3960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1" name="Text  4"/>
          <p:cNvSpPr>
            <a:spLocks noGrp="1"/>
          </p:cNvSpPr>
          <p:nvPr>
            <p:ph type="body" sz="quarter" idx="32" hasCustomPrompt="1"/>
          </p:nvPr>
        </p:nvSpPr>
        <p:spPr>
          <a:xfrm>
            <a:off x="7924800" y="2033446"/>
            <a:ext cx="3193200" cy="3960000"/>
          </a:xfrm>
        </p:spPr>
        <p:txBody>
          <a:bodyPr tIns="46800">
            <a:noAutofit/>
          </a:bodyPr>
          <a:lstStyle>
            <a:lvl1pPr marL="0" indent="0">
              <a:lnSpc>
                <a:spcPct val="114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4" name="Text  5"/>
          <p:cNvSpPr>
            <a:spLocks noGrp="1"/>
          </p:cNvSpPr>
          <p:nvPr>
            <p:ph type="body" sz="quarter" idx="33" hasCustomPrompt="1"/>
          </p:nvPr>
        </p:nvSpPr>
        <p:spPr>
          <a:xfrm>
            <a:off x="1124260" y="2033448"/>
            <a:ext cx="3193200" cy="1075513"/>
          </a:xfrm>
        </p:spPr>
        <p:txBody>
          <a:bodyPr tIns="46800" bIns="46800">
            <a:noAutofit/>
          </a:bodyPr>
          <a:lstStyle>
            <a:lvl1pPr marL="0" indent="0">
              <a:lnSpc>
                <a:spcPct val="120000"/>
              </a:lnSpc>
              <a:spcBef>
                <a:spcPts val="0"/>
              </a:spcBef>
              <a:buNone/>
              <a:defRPr sz="1300" b="1" spc="0" baseline="0"/>
            </a:lvl1pPr>
          </a:lstStyle>
          <a:p>
            <a:pPr lvl="0"/>
            <a:r>
              <a:rPr lang="en-US" dirty="0" smtClean="0"/>
              <a:t>Click to add text</a:t>
            </a:r>
            <a:endParaRPr lang="ru-RU" dirty="0"/>
          </a:p>
        </p:txBody>
      </p:sp>
      <p:sp>
        <p:nvSpPr>
          <p:cNvPr id="12" name="Title"/>
          <p:cNvSpPr>
            <a:spLocks noGrp="1"/>
          </p:cNvSpPr>
          <p:nvPr>
            <p:ph type="title" hasCustomPrompt="1"/>
          </p:nvPr>
        </p:nvSpPr>
        <p:spPr>
          <a:xfrm>
            <a:off x="1124263" y="1058055"/>
            <a:ext cx="9959427" cy="474119"/>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Tree>
    <p:extLst>
      <p:ext uri="{BB962C8B-B14F-4D97-AF65-F5344CB8AC3E}">
        <p14:creationId xmlns:p14="http://schemas.microsoft.com/office/powerpoint/2010/main" val="1540969017"/>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14" name="Text  2"/>
          <p:cNvSpPr>
            <a:spLocks noGrp="1"/>
          </p:cNvSpPr>
          <p:nvPr>
            <p:ph type="body" sz="quarter" idx="25" hasCustomPrompt="1"/>
          </p:nvPr>
        </p:nvSpPr>
        <p:spPr>
          <a:xfrm>
            <a:off x="1619249" y="3098781"/>
            <a:ext cx="4200525" cy="2847519"/>
          </a:xfrm>
        </p:spPr>
        <p:txBody>
          <a:bodyPr tIns="46800">
            <a:noAutofit/>
          </a:bodyPr>
          <a:lstStyle>
            <a:lvl1pPr marL="0" indent="0">
              <a:lnSpc>
                <a:spcPct val="110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7" name="Text  3"/>
          <p:cNvSpPr>
            <a:spLocks noGrp="1"/>
          </p:cNvSpPr>
          <p:nvPr>
            <p:ph type="body" sz="quarter" idx="32" hasCustomPrompt="1"/>
          </p:nvPr>
        </p:nvSpPr>
        <p:spPr>
          <a:xfrm>
            <a:off x="6407464" y="2060100"/>
            <a:ext cx="4203386" cy="3886200"/>
          </a:xfrm>
        </p:spPr>
        <p:txBody>
          <a:bodyPr>
            <a:noAutofit/>
          </a:bodyPr>
          <a:lstStyle>
            <a:lvl1pPr marL="0" indent="0">
              <a:lnSpc>
                <a:spcPct val="110000"/>
              </a:lnSpc>
              <a:spcBef>
                <a:spcPts val="600"/>
              </a:spcBef>
              <a:buNone/>
              <a:defRPr lang="ru-RU" sz="13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
        <p:nvSpPr>
          <p:cNvPr id="18" name="Text  4"/>
          <p:cNvSpPr>
            <a:spLocks noGrp="1"/>
          </p:cNvSpPr>
          <p:nvPr>
            <p:ph type="body" sz="quarter" idx="33" hasCustomPrompt="1"/>
          </p:nvPr>
        </p:nvSpPr>
        <p:spPr>
          <a:xfrm>
            <a:off x="1619249" y="2060101"/>
            <a:ext cx="4200526" cy="1025999"/>
          </a:xfrm>
        </p:spPr>
        <p:txBody>
          <a:bodyPr>
            <a:noAutofit/>
          </a:bodyPr>
          <a:lstStyle>
            <a:lvl1pPr marL="0" indent="0">
              <a:lnSpc>
                <a:spcPct val="110000"/>
              </a:lnSpc>
              <a:spcBef>
                <a:spcPts val="600"/>
              </a:spcBef>
              <a:buNone/>
              <a:defRPr sz="1300" b="1" spc="0" baseline="0"/>
            </a:lvl1pPr>
          </a:lstStyle>
          <a:p>
            <a:pPr lvl="0"/>
            <a:r>
              <a:rPr lang="en-US" dirty="0" smtClean="0"/>
              <a:t>Click to add text</a:t>
            </a:r>
            <a:endParaRPr lang="ru-RU" dirty="0"/>
          </a:p>
        </p:txBody>
      </p:sp>
      <p:sp>
        <p:nvSpPr>
          <p:cNvPr id="7" name="Title"/>
          <p:cNvSpPr>
            <a:spLocks noGrp="1"/>
          </p:cNvSpPr>
          <p:nvPr>
            <p:ph type="title" hasCustomPrompt="1"/>
          </p:nvPr>
        </p:nvSpPr>
        <p:spPr>
          <a:xfrm>
            <a:off x="1619249" y="1058055"/>
            <a:ext cx="8991601" cy="474119"/>
          </a:xfrm>
        </p:spPr>
        <p:txBody>
          <a:bodyPr>
            <a:noAutofit/>
          </a:bodyPr>
          <a:lstStyle>
            <a:lvl1pPr algn="ctr">
              <a:lnSpc>
                <a:spcPct val="100000"/>
              </a:lnSpc>
              <a:defRPr lang="ru-RU" sz="28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Tree>
    <p:extLst>
      <p:ext uri="{BB962C8B-B14F-4D97-AF65-F5344CB8AC3E}">
        <p14:creationId xmlns:p14="http://schemas.microsoft.com/office/powerpoint/2010/main" val="3952962727"/>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50/50 Picture Right 1">
    <p:spTree>
      <p:nvGrpSpPr>
        <p:cNvPr id="1" name=""/>
        <p:cNvGrpSpPr/>
        <p:nvPr/>
      </p:nvGrpSpPr>
      <p:grpSpPr>
        <a:xfrm>
          <a:off x="0" y="0"/>
          <a:ext cx="0" cy="0"/>
          <a:chOff x="0" y="0"/>
          <a:chExt cx="0" cy="0"/>
        </a:xfrm>
      </p:grpSpPr>
      <p:sp>
        <p:nvSpPr>
          <p:cNvPr id="10" name="Text  2"/>
          <p:cNvSpPr>
            <a:spLocks noGrp="1"/>
          </p:cNvSpPr>
          <p:nvPr>
            <p:ph type="body" sz="quarter" idx="25" hasCustomPrompt="1"/>
          </p:nvPr>
        </p:nvSpPr>
        <p:spPr>
          <a:xfrm>
            <a:off x="1174751" y="2544492"/>
            <a:ext cx="4318001"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 name="Title"/>
          <p:cNvSpPr>
            <a:spLocks noGrp="1"/>
          </p:cNvSpPr>
          <p:nvPr>
            <p:ph type="title" hasCustomPrompt="1"/>
          </p:nvPr>
        </p:nvSpPr>
        <p:spPr>
          <a:xfrm>
            <a:off x="1174750" y="876628"/>
            <a:ext cx="4318001" cy="1276350"/>
          </a:xfrm>
        </p:spPr>
        <p:txBody>
          <a:bodyPr anchor="b">
            <a:noAutofit/>
          </a:bodyPr>
          <a:lstStyle>
            <a:lvl1pPr>
              <a:lnSpc>
                <a:spcPct val="100000"/>
              </a:lnSpc>
              <a:defRPr lang="ru-RU" sz="2800" b="1" kern="1200" cap="all" spc="0" baseline="0" dirty="0">
                <a:solidFill>
                  <a:schemeClr val="tx1"/>
                </a:solidFill>
                <a:latin typeface="+mj-lt"/>
                <a:ea typeface="+mn-ea"/>
                <a:cs typeface="+mn-cs"/>
              </a:defRPr>
            </a:lvl1pPr>
          </a:lstStyle>
          <a:p>
            <a:r>
              <a:rPr lang="en-US" dirty="0" smtClean="0"/>
              <a:t>Click to add title</a:t>
            </a:r>
            <a:endParaRPr lang="ru-RU" dirty="0"/>
          </a:p>
        </p:txBody>
      </p:sp>
      <p:sp>
        <p:nvSpPr>
          <p:cNvPr id="12" name="Picture  1"/>
          <p:cNvSpPr>
            <a:spLocks noGrp="1"/>
          </p:cNvSpPr>
          <p:nvPr>
            <p:ph type="pic" sz="quarter" idx="26"/>
          </p:nvPr>
        </p:nvSpPr>
        <p:spPr>
          <a:xfrm>
            <a:off x="6591299" y="0"/>
            <a:ext cx="5600701" cy="6858000"/>
          </a:xfrm>
        </p:spPr>
        <p:txBody>
          <a:bodyPr>
            <a:normAutofit/>
          </a:bodyPr>
          <a:lstStyle>
            <a:lvl1pPr marL="0" indent="0">
              <a:buNone/>
              <a:defRPr sz="2000"/>
            </a:lvl1pPr>
          </a:lstStyle>
          <a:p>
            <a:r>
              <a:rPr lang="en-US" smtClean="0"/>
              <a:t>Click icon to add picture</a:t>
            </a:r>
            <a:endParaRPr lang="ru-RU" dirty="0"/>
          </a:p>
        </p:txBody>
      </p:sp>
    </p:spTree>
    <p:extLst>
      <p:ext uri="{BB962C8B-B14F-4D97-AF65-F5344CB8AC3E}">
        <p14:creationId xmlns:p14="http://schemas.microsoft.com/office/powerpoint/2010/main" val="1099395955"/>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50/50 Picture Left 1">
    <p:spTree>
      <p:nvGrpSpPr>
        <p:cNvPr id="1" name=""/>
        <p:cNvGrpSpPr/>
        <p:nvPr/>
      </p:nvGrpSpPr>
      <p:grpSpPr>
        <a:xfrm>
          <a:off x="0" y="0"/>
          <a:ext cx="0" cy="0"/>
          <a:chOff x="0" y="0"/>
          <a:chExt cx="0" cy="0"/>
        </a:xfrm>
      </p:grpSpPr>
      <p:sp>
        <p:nvSpPr>
          <p:cNvPr id="7" name="Text  2"/>
          <p:cNvSpPr>
            <a:spLocks noGrp="1"/>
          </p:cNvSpPr>
          <p:nvPr>
            <p:ph type="body" sz="quarter" idx="25" hasCustomPrompt="1"/>
          </p:nvPr>
        </p:nvSpPr>
        <p:spPr>
          <a:xfrm>
            <a:off x="6458761" y="2487342"/>
            <a:ext cx="4304491"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1"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smtClean="0"/>
              <a:t>Click icon to add picture</a:t>
            </a:r>
            <a:endParaRPr lang="ru-RU" dirty="0"/>
          </a:p>
        </p:txBody>
      </p:sp>
      <p:sp>
        <p:nvSpPr>
          <p:cNvPr id="12" name="Title"/>
          <p:cNvSpPr>
            <a:spLocks noGrp="1"/>
          </p:cNvSpPr>
          <p:nvPr>
            <p:ph type="title" hasCustomPrompt="1"/>
          </p:nvPr>
        </p:nvSpPr>
        <p:spPr>
          <a:xfrm>
            <a:off x="6457949" y="809952"/>
            <a:ext cx="4320000" cy="1278000"/>
          </a:xfrm>
        </p:spPr>
        <p:txBody>
          <a:bodyPr anchor="b">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smtClean="0"/>
              <a:t>Click to add title</a:t>
            </a:r>
            <a:endParaRPr lang="en-US" dirty="0"/>
          </a:p>
        </p:txBody>
      </p:sp>
    </p:spTree>
    <p:extLst>
      <p:ext uri="{BB962C8B-B14F-4D97-AF65-F5344CB8AC3E}">
        <p14:creationId xmlns:p14="http://schemas.microsoft.com/office/powerpoint/2010/main" val="3913417134"/>
      </p:ext>
    </p:extLst>
  </p:cSld>
  <p:clrMapOvr>
    <a:masterClrMapping/>
  </p:clrMapOvr>
  <p:timing>
    <p:tnLst>
      <p:par>
        <p:cT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Numbers 1">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1344277"/>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0" name="Text  3"/>
          <p:cNvSpPr>
            <a:spLocks noGrp="1"/>
          </p:cNvSpPr>
          <p:nvPr>
            <p:ph type="body" sz="quarter" idx="37" hasCustomPrompt="1"/>
          </p:nvPr>
        </p:nvSpPr>
        <p:spPr>
          <a:xfrm>
            <a:off x="1383078" y="4429690"/>
            <a:ext cx="2198321"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2" name="Text  4"/>
          <p:cNvSpPr>
            <a:spLocks noGrp="1"/>
          </p:cNvSpPr>
          <p:nvPr>
            <p:ph type="body" sz="quarter" idx="38" hasCustomPrompt="1"/>
          </p:nvPr>
        </p:nvSpPr>
        <p:spPr>
          <a:xfrm>
            <a:off x="3872867"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3" name="Text  5"/>
          <p:cNvSpPr>
            <a:spLocks noGrp="1"/>
          </p:cNvSpPr>
          <p:nvPr>
            <p:ph type="body" sz="quarter" idx="39" hasCustomPrompt="1"/>
          </p:nvPr>
        </p:nvSpPr>
        <p:spPr>
          <a:xfrm>
            <a:off x="6366809"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4" name="Text  6"/>
          <p:cNvSpPr>
            <a:spLocks noGrp="1"/>
          </p:cNvSpPr>
          <p:nvPr>
            <p:ph type="body" sz="quarter" idx="40" hasCustomPrompt="1"/>
          </p:nvPr>
        </p:nvSpPr>
        <p:spPr>
          <a:xfrm>
            <a:off x="8870275" y="4429690"/>
            <a:ext cx="2198525" cy="642280"/>
          </a:xfrm>
        </p:spPr>
        <p:txBody>
          <a:bodyPr lIns="0" rIns="0">
            <a:noAutofit/>
          </a:bodyPr>
          <a:lstStyle>
            <a:lvl1pPr marL="0" indent="0" algn="ctr">
              <a:lnSpc>
                <a:spcPct val="120000"/>
              </a:lnSpc>
              <a:buNone/>
              <a:defRPr lang="ru-RU" sz="12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5" name="Text  7"/>
          <p:cNvSpPr>
            <a:spLocks noGrp="1"/>
          </p:cNvSpPr>
          <p:nvPr>
            <p:ph type="body" sz="quarter" idx="35" hasCustomPrompt="1"/>
          </p:nvPr>
        </p:nvSpPr>
        <p:spPr>
          <a:xfrm>
            <a:off x="1383078" y="4180347"/>
            <a:ext cx="2198321"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smtClean="0">
                <a:latin typeface="+mj-lt"/>
              </a:rPr>
              <a:t>Click to add text</a:t>
            </a:r>
            <a:endParaRPr lang="ru-RU" dirty="0"/>
          </a:p>
        </p:txBody>
      </p:sp>
      <p:sp>
        <p:nvSpPr>
          <p:cNvPr id="16" name="Text  8"/>
          <p:cNvSpPr>
            <a:spLocks noGrp="1"/>
          </p:cNvSpPr>
          <p:nvPr>
            <p:ph type="body" sz="quarter" idx="41" hasCustomPrompt="1"/>
          </p:nvPr>
        </p:nvSpPr>
        <p:spPr>
          <a:xfrm>
            <a:off x="8870277" y="4183422"/>
            <a:ext cx="2198524"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smtClean="0"/>
              <a:t>Click to add text</a:t>
            </a:r>
            <a:endParaRPr lang="ru-RU" dirty="0"/>
          </a:p>
        </p:txBody>
      </p:sp>
      <p:sp>
        <p:nvSpPr>
          <p:cNvPr id="17" name="Text  9"/>
          <p:cNvSpPr>
            <a:spLocks noGrp="1"/>
          </p:cNvSpPr>
          <p:nvPr>
            <p:ph type="body" sz="quarter" idx="42" hasCustomPrompt="1"/>
          </p:nvPr>
        </p:nvSpPr>
        <p:spPr>
          <a:xfrm>
            <a:off x="6366809" y="4180347"/>
            <a:ext cx="2198525"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smtClean="0"/>
              <a:t>Click to add text</a:t>
            </a:r>
            <a:endParaRPr lang="ru-RU" dirty="0"/>
          </a:p>
        </p:txBody>
      </p:sp>
      <p:sp>
        <p:nvSpPr>
          <p:cNvPr id="18" name="Text  10"/>
          <p:cNvSpPr>
            <a:spLocks noGrp="1"/>
          </p:cNvSpPr>
          <p:nvPr>
            <p:ph type="body" sz="quarter" idx="43" hasCustomPrompt="1"/>
          </p:nvPr>
        </p:nvSpPr>
        <p:spPr>
          <a:xfrm>
            <a:off x="3867305" y="4180351"/>
            <a:ext cx="2204451" cy="243964"/>
          </a:xfrm>
        </p:spPr>
        <p:txBody>
          <a:bodyPr>
            <a:noAutofit/>
          </a:bodyPr>
          <a:lstStyle>
            <a:lvl1pPr marL="0" indent="0" algn="ctr">
              <a:buNone/>
              <a:defRPr sz="1200" b="1" cap="all" spc="0" baseline="0">
                <a:solidFill>
                  <a:schemeClr val="tx1">
                    <a:lumMod val="75000"/>
                    <a:lumOff val="25000"/>
                  </a:schemeClr>
                </a:solidFill>
                <a:latin typeface="+mj-lt"/>
              </a:defRPr>
            </a:lvl1pPr>
          </a:lstStyle>
          <a:p>
            <a:pPr lvl="0"/>
            <a:r>
              <a:rPr lang="en-US" dirty="0" smtClean="0">
                <a:latin typeface="+mj-lt"/>
              </a:rPr>
              <a:t>Click to add text</a:t>
            </a:r>
            <a:endParaRPr lang="ru-RU" dirty="0"/>
          </a:p>
        </p:txBody>
      </p:sp>
      <p:sp>
        <p:nvSpPr>
          <p:cNvPr id="20" name="Text  12"/>
          <p:cNvSpPr>
            <a:spLocks noGrp="1"/>
          </p:cNvSpPr>
          <p:nvPr>
            <p:ph type="body" sz="quarter" idx="45" hasCustomPrompt="1"/>
          </p:nvPr>
        </p:nvSpPr>
        <p:spPr>
          <a:xfrm>
            <a:off x="8870276" y="3614796"/>
            <a:ext cx="2198523"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latin typeface="+mj-lt"/>
              </a:rPr>
              <a:t>  </a:t>
            </a:r>
            <a:endParaRPr lang="ru-RU" dirty="0"/>
          </a:p>
        </p:txBody>
      </p:sp>
      <p:sp>
        <p:nvSpPr>
          <p:cNvPr id="21" name="Text  13"/>
          <p:cNvSpPr>
            <a:spLocks noGrp="1"/>
          </p:cNvSpPr>
          <p:nvPr>
            <p:ph type="body" sz="quarter" idx="46" hasCustomPrompt="1"/>
          </p:nvPr>
        </p:nvSpPr>
        <p:spPr>
          <a:xfrm>
            <a:off x="3867305" y="3619107"/>
            <a:ext cx="220445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latin typeface="+mj-lt"/>
              </a:rPr>
              <a:t>  </a:t>
            </a:r>
            <a:endParaRPr lang="ru-RU" dirty="0"/>
          </a:p>
        </p:txBody>
      </p:sp>
      <p:sp>
        <p:nvSpPr>
          <p:cNvPr id="22" name="Text  14"/>
          <p:cNvSpPr>
            <a:spLocks noGrp="1"/>
          </p:cNvSpPr>
          <p:nvPr>
            <p:ph type="body" sz="quarter" idx="47" hasCustomPrompt="1"/>
          </p:nvPr>
        </p:nvSpPr>
        <p:spPr>
          <a:xfrm>
            <a:off x="6366809" y="3614797"/>
            <a:ext cx="2198525"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t>  </a:t>
            </a:r>
            <a:endParaRPr lang="ru-RU" dirty="0"/>
          </a:p>
        </p:txBody>
      </p:sp>
      <p:sp>
        <p:nvSpPr>
          <p:cNvPr id="23" name="Text  2"/>
          <p:cNvSpPr>
            <a:spLocks noGrp="1"/>
          </p:cNvSpPr>
          <p:nvPr>
            <p:ph type="body" sz="quarter" idx="48" hasCustomPrompt="1"/>
          </p:nvPr>
        </p:nvSpPr>
        <p:spPr>
          <a:xfrm>
            <a:off x="2261099" y="2091974"/>
            <a:ext cx="7670799" cy="757792"/>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4" name="Text  13"/>
          <p:cNvSpPr>
            <a:spLocks noGrp="1"/>
          </p:cNvSpPr>
          <p:nvPr>
            <p:ph type="body" sz="quarter" idx="49" hasCustomPrompt="1"/>
          </p:nvPr>
        </p:nvSpPr>
        <p:spPr>
          <a:xfrm>
            <a:off x="1383078" y="3614795"/>
            <a:ext cx="220445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latin typeface="+mj-lt"/>
              </a:rPr>
              <a:t>  </a:t>
            </a:r>
            <a:endParaRPr lang="ru-RU" dirty="0"/>
          </a:p>
        </p:txBody>
      </p:sp>
    </p:spTree>
    <p:extLst>
      <p:ext uri="{BB962C8B-B14F-4D97-AF65-F5344CB8AC3E}">
        <p14:creationId xmlns:p14="http://schemas.microsoft.com/office/powerpoint/2010/main" val="2659351386"/>
      </p:ext>
    </p:extLst>
  </p:cSld>
  <p:clrMapOvr>
    <a:masterClrMapping/>
  </p:clrMapOvr>
  <p:timing>
    <p:tnLst>
      <p:par>
        <p:cTn id="1" dur="indefinite" restart="never" nodeType="tmRoot"/>
      </p:par>
    </p:tnLst>
  </p:timing>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Numbers 2">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977792"/>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4" name="Text  7"/>
          <p:cNvSpPr>
            <a:spLocks noGrp="1"/>
          </p:cNvSpPr>
          <p:nvPr>
            <p:ph type="body" sz="quarter" idx="35" hasCustomPrompt="1"/>
          </p:nvPr>
        </p:nvSpPr>
        <p:spPr>
          <a:xfrm>
            <a:off x="6029658" y="3608378"/>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smtClean="0">
                <a:latin typeface="+mj-lt"/>
              </a:rPr>
              <a:t>Click to add text</a:t>
            </a:r>
            <a:endParaRPr lang="ru-RU" dirty="0"/>
          </a:p>
        </p:txBody>
      </p:sp>
      <p:sp>
        <p:nvSpPr>
          <p:cNvPr id="15" name="Text  8"/>
          <p:cNvSpPr>
            <a:spLocks noGrp="1"/>
          </p:cNvSpPr>
          <p:nvPr>
            <p:ph type="body" sz="quarter" idx="41" hasCustomPrompt="1"/>
          </p:nvPr>
        </p:nvSpPr>
        <p:spPr>
          <a:xfrm>
            <a:off x="8238291" y="4614695"/>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dirty="0" smtClean="0"/>
              <a:t>Click to add text</a:t>
            </a:r>
            <a:endParaRPr lang="ru-RU" dirty="0"/>
          </a:p>
        </p:txBody>
      </p:sp>
      <p:sp>
        <p:nvSpPr>
          <p:cNvPr id="16" name="Text  9"/>
          <p:cNvSpPr>
            <a:spLocks noGrp="1"/>
          </p:cNvSpPr>
          <p:nvPr>
            <p:ph type="body" sz="quarter" idx="42" hasCustomPrompt="1"/>
          </p:nvPr>
        </p:nvSpPr>
        <p:spPr>
          <a:xfrm>
            <a:off x="6004425" y="4619720"/>
            <a:ext cx="21540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smtClean="0"/>
              <a:t>Click to add text</a:t>
            </a:r>
            <a:endParaRPr lang="ru-RU" dirty="0"/>
          </a:p>
        </p:txBody>
      </p:sp>
      <p:sp>
        <p:nvSpPr>
          <p:cNvPr id="17" name="Text  10"/>
          <p:cNvSpPr>
            <a:spLocks noGrp="1"/>
          </p:cNvSpPr>
          <p:nvPr>
            <p:ph type="body" sz="quarter" idx="43" hasCustomPrompt="1"/>
          </p:nvPr>
        </p:nvSpPr>
        <p:spPr>
          <a:xfrm>
            <a:off x="8243831" y="3608378"/>
            <a:ext cx="2153877" cy="314229"/>
          </a:xfrm>
        </p:spPr>
        <p:txBody>
          <a:bodyPr>
            <a:noAutofit/>
          </a:bodyPr>
          <a:lstStyle>
            <a:lvl1pPr marL="0" indent="0" algn="ctr">
              <a:buNone/>
              <a:defRPr sz="1100" b="1" cap="all" spc="0" baseline="0">
                <a:solidFill>
                  <a:schemeClr val="tx1">
                    <a:lumMod val="75000"/>
                    <a:lumOff val="25000"/>
                  </a:schemeClr>
                </a:solidFill>
                <a:latin typeface="+mj-lt"/>
              </a:defRPr>
            </a:lvl1pPr>
          </a:lstStyle>
          <a:p>
            <a:pPr lvl="0"/>
            <a:r>
              <a:rPr lang="en-US" smtClean="0">
                <a:latin typeface="+mj-lt"/>
              </a:rPr>
              <a:t>Click to add text</a:t>
            </a:r>
            <a:endParaRPr lang="ru-RU" dirty="0"/>
          </a:p>
        </p:txBody>
      </p:sp>
      <p:sp>
        <p:nvSpPr>
          <p:cNvPr id="18" name="Text  11"/>
          <p:cNvSpPr>
            <a:spLocks noGrp="1"/>
          </p:cNvSpPr>
          <p:nvPr>
            <p:ph type="body" sz="quarter" idx="44" hasCustomPrompt="1"/>
          </p:nvPr>
        </p:nvSpPr>
        <p:spPr>
          <a:xfrm>
            <a:off x="6106198" y="3081098"/>
            <a:ext cx="1968000" cy="512001"/>
          </a:xfrm>
        </p:spPr>
        <p:txBody>
          <a:bodyPr>
            <a:noAutofit/>
          </a:bodyPr>
          <a:lstStyle>
            <a:lvl1pPr marL="0" indent="0" algn="ctr">
              <a:lnSpc>
                <a:spcPct val="100000"/>
              </a:lnSpc>
              <a:buNone/>
              <a:defRPr sz="3800" b="1" cap="all" spc="0" baseline="0">
                <a:solidFill>
                  <a:schemeClr val="tx1">
                    <a:lumMod val="75000"/>
                    <a:lumOff val="25000"/>
                  </a:schemeClr>
                </a:solidFill>
                <a:latin typeface="+mj-lt"/>
              </a:defRPr>
            </a:lvl1pPr>
          </a:lstStyle>
          <a:p>
            <a:pPr lvl="0"/>
            <a:r>
              <a:rPr lang="en-US" dirty="0" smtClean="0"/>
              <a:t>data</a:t>
            </a:r>
            <a:endParaRPr lang="ru-RU" dirty="0"/>
          </a:p>
        </p:txBody>
      </p:sp>
      <p:sp>
        <p:nvSpPr>
          <p:cNvPr id="19" name="Text  12"/>
          <p:cNvSpPr>
            <a:spLocks noGrp="1"/>
          </p:cNvSpPr>
          <p:nvPr>
            <p:ph type="body" sz="quarter" idx="45" hasCustomPrompt="1"/>
          </p:nvPr>
        </p:nvSpPr>
        <p:spPr>
          <a:xfrm>
            <a:off x="8339968" y="4090656"/>
            <a:ext cx="196800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latin typeface="+mj-lt"/>
              </a:rPr>
              <a:t> </a:t>
            </a:r>
            <a:endParaRPr lang="ru-RU" dirty="0"/>
          </a:p>
        </p:txBody>
      </p:sp>
      <p:sp>
        <p:nvSpPr>
          <p:cNvPr id="20" name="Text  13"/>
          <p:cNvSpPr>
            <a:spLocks noGrp="1"/>
          </p:cNvSpPr>
          <p:nvPr>
            <p:ph type="body" sz="quarter" idx="46" hasCustomPrompt="1"/>
          </p:nvPr>
        </p:nvSpPr>
        <p:spPr>
          <a:xfrm>
            <a:off x="8339968" y="3082259"/>
            <a:ext cx="1968000" cy="512001"/>
          </a:xfrm>
        </p:spPr>
        <p:txBody>
          <a:bodyPr>
            <a:noAutofit/>
          </a:bodyPr>
          <a:lstStyle>
            <a:lvl1pPr marL="0" indent="0" algn="ctr">
              <a:lnSpc>
                <a:spcPct val="100000"/>
              </a:lnSpc>
              <a:buNone/>
              <a:defRPr sz="3800" b="1" cap="all" spc="0" baseline="0">
                <a:solidFill>
                  <a:schemeClr val="tx1">
                    <a:lumMod val="75000"/>
                    <a:lumOff val="25000"/>
                  </a:schemeClr>
                </a:solidFill>
                <a:latin typeface="+mj-lt"/>
              </a:defRPr>
            </a:lvl1pPr>
          </a:lstStyle>
          <a:p>
            <a:pPr lvl="0"/>
            <a:r>
              <a:rPr lang="en-US" smtClean="0"/>
              <a:t>data</a:t>
            </a:r>
            <a:endParaRPr lang="ru-RU" dirty="0"/>
          </a:p>
        </p:txBody>
      </p:sp>
      <p:sp>
        <p:nvSpPr>
          <p:cNvPr id="21" name="Text  14"/>
          <p:cNvSpPr>
            <a:spLocks noGrp="1"/>
          </p:cNvSpPr>
          <p:nvPr>
            <p:ph type="body" sz="quarter" idx="47" hasCustomPrompt="1"/>
          </p:nvPr>
        </p:nvSpPr>
        <p:spPr>
          <a:xfrm>
            <a:off x="6116764" y="4090656"/>
            <a:ext cx="1968000" cy="512001"/>
          </a:xfrm>
        </p:spPr>
        <p:txBody>
          <a:bodyP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3800" b="1" cap="all" spc="0" baseline="0">
                <a:solidFill>
                  <a:schemeClr val="tx1">
                    <a:lumMod val="75000"/>
                    <a:lumOff val="25000"/>
                  </a:schemeClr>
                </a:solidFill>
                <a:latin typeface="+mj-lt"/>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data</a:t>
            </a:r>
            <a:endParaRPr lang="ru-RU" dirty="0" smtClean="0"/>
          </a:p>
          <a:p>
            <a:pPr lvl="0"/>
            <a:r>
              <a:rPr lang="en-US" dirty="0" smtClean="0"/>
              <a:t> </a:t>
            </a:r>
            <a:endParaRPr lang="ru-RU" dirty="0"/>
          </a:p>
        </p:txBody>
      </p:sp>
      <p:sp>
        <p:nvSpPr>
          <p:cNvPr id="22" name="Text  15"/>
          <p:cNvSpPr>
            <a:spLocks noGrp="1"/>
          </p:cNvSpPr>
          <p:nvPr>
            <p:ph type="body" sz="quarter" idx="26" hasCustomPrompt="1"/>
          </p:nvPr>
        </p:nvSpPr>
        <p:spPr>
          <a:xfrm>
            <a:off x="1330096" y="2649098"/>
            <a:ext cx="4175354"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3" name="Text  2"/>
          <p:cNvSpPr>
            <a:spLocks noGrp="1"/>
          </p:cNvSpPr>
          <p:nvPr>
            <p:ph type="body" sz="quarter" idx="48" hasCustomPrompt="1"/>
          </p:nvPr>
        </p:nvSpPr>
        <p:spPr>
          <a:xfrm>
            <a:off x="2261099" y="1728265"/>
            <a:ext cx="7670800" cy="755016"/>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2639698643"/>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bwMode="ltGray">
          <a:xfrm>
            <a:off x="762000" y="305678"/>
            <a:ext cx="10667998" cy="1002422"/>
          </a:xfrm>
        </p:spPr>
        <p:txBody>
          <a:bodyPr anchor="ctr" anchorCtr="0"/>
          <a:lstStyle>
            <a:lvl1pPr algn="ctr">
              <a:defRPr>
                <a:solidFill>
                  <a:schemeClr val="accent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p>
            <a:fld id="{B3601C1E-44EC-4ED6-87AC-7B26C9BC7568}"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443527"/>
            <a:ext cx="3348000" cy="2291676"/>
          </a:xfrm>
        </p:spPr>
        <p:txBody>
          <a:bodyPr/>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5" name="Content Placeholder 7">
            <a:extLst>
              <a:ext uri="{FF2B5EF4-FFF2-40B4-BE49-F238E27FC236}">
                <a16:creationId xmlns:a16="http://schemas.microsoft.com/office/drawing/2014/main" id="{AF3C3132-3E24-455C-9341-F3767C087D59}"/>
              </a:ext>
            </a:extLst>
          </p:cNvPr>
          <p:cNvSpPr>
            <a:spLocks noGrp="1"/>
          </p:cNvSpPr>
          <p:nvPr>
            <p:ph sz="quarter" idx="14" hasCustomPrompt="1"/>
          </p:nvPr>
        </p:nvSpPr>
        <p:spPr>
          <a:xfrm>
            <a:off x="4421999" y="2443527"/>
            <a:ext cx="3348000" cy="2291676"/>
          </a:xfrm>
        </p:spPr>
        <p:txBody>
          <a:bodyPr/>
          <a:lstStyle/>
          <a:p>
            <a:pPr lvl="0"/>
            <a:r>
              <a:rPr lang="en-US" noProof="0"/>
              <a:t>Edit Master text styles</a:t>
            </a:r>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443527"/>
            <a:ext cx="3348000" cy="2291676"/>
          </a:xfrm>
        </p:spPr>
        <p:txBody>
          <a:bodyPr/>
          <a:lstStyle/>
          <a:p>
            <a:pPr lvl="0"/>
            <a:r>
              <a:rPr lang="en-US" noProof="0"/>
              <a:t>Edit Master text styles</a:t>
            </a:r>
          </a:p>
        </p:txBody>
      </p:sp>
    </p:spTree>
    <p:extLst>
      <p:ext uri="{BB962C8B-B14F-4D97-AF65-F5344CB8AC3E}">
        <p14:creationId xmlns:p14="http://schemas.microsoft.com/office/powerpoint/2010/main" val="36278106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Products ">
    <p:spTree>
      <p:nvGrpSpPr>
        <p:cNvPr id="1" name=""/>
        <p:cNvGrpSpPr/>
        <p:nvPr/>
      </p:nvGrpSpPr>
      <p:grpSpPr>
        <a:xfrm>
          <a:off x="0" y="0"/>
          <a:ext cx="0" cy="0"/>
          <a:chOff x="0" y="0"/>
          <a:chExt cx="0" cy="0"/>
        </a:xfrm>
      </p:grpSpPr>
      <p:sp>
        <p:nvSpPr>
          <p:cNvPr id="13" name="Text  2"/>
          <p:cNvSpPr>
            <a:spLocks noGrp="1"/>
          </p:cNvSpPr>
          <p:nvPr>
            <p:ph type="body" sz="quarter" idx="25" hasCustomPrompt="1"/>
          </p:nvPr>
        </p:nvSpPr>
        <p:spPr>
          <a:xfrm>
            <a:off x="2641601" y="1825101"/>
            <a:ext cx="6896100"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5" name="Picture  1"/>
          <p:cNvSpPr>
            <a:spLocks noGrp="1"/>
          </p:cNvSpPr>
          <p:nvPr>
            <p:ph type="pic" sz="quarter" idx="26"/>
          </p:nvPr>
        </p:nvSpPr>
        <p:spPr>
          <a:xfrm>
            <a:off x="857728" y="2742917"/>
            <a:ext cx="2366221" cy="1245946"/>
          </a:xfrm>
        </p:spPr>
        <p:txBody>
          <a:bodyPr>
            <a:normAutofit/>
          </a:bodyPr>
          <a:lstStyle>
            <a:lvl1pPr marL="0" indent="0">
              <a:buNone/>
              <a:defRPr sz="2000"/>
            </a:lvl1pPr>
          </a:lstStyle>
          <a:p>
            <a:r>
              <a:rPr lang="en-US" smtClean="0"/>
              <a:t>Click icon to add picture</a:t>
            </a:r>
            <a:endParaRPr lang="ru-RU" dirty="0"/>
          </a:p>
        </p:txBody>
      </p:sp>
      <p:sp>
        <p:nvSpPr>
          <p:cNvPr id="16" name="Picture  2"/>
          <p:cNvSpPr>
            <a:spLocks noGrp="1"/>
          </p:cNvSpPr>
          <p:nvPr>
            <p:ph type="pic" sz="quarter" idx="27"/>
          </p:nvPr>
        </p:nvSpPr>
        <p:spPr>
          <a:xfrm>
            <a:off x="3558322" y="2740462"/>
            <a:ext cx="2366221" cy="1245946"/>
          </a:xfrm>
        </p:spPr>
        <p:txBody>
          <a:bodyPr>
            <a:normAutofit/>
          </a:bodyPr>
          <a:lstStyle>
            <a:lvl1pPr marL="0" indent="0">
              <a:buNone/>
              <a:defRPr sz="2000"/>
            </a:lvl1pPr>
          </a:lstStyle>
          <a:p>
            <a:r>
              <a:rPr lang="en-US" smtClean="0"/>
              <a:t>Click icon to add picture</a:t>
            </a:r>
            <a:endParaRPr lang="ru-RU" dirty="0"/>
          </a:p>
        </p:txBody>
      </p:sp>
      <p:sp>
        <p:nvSpPr>
          <p:cNvPr id="17" name="Picture  3"/>
          <p:cNvSpPr>
            <a:spLocks noGrp="1"/>
          </p:cNvSpPr>
          <p:nvPr>
            <p:ph type="pic" sz="quarter" idx="28"/>
          </p:nvPr>
        </p:nvSpPr>
        <p:spPr>
          <a:xfrm>
            <a:off x="8981119" y="2741777"/>
            <a:ext cx="2366221" cy="1245946"/>
          </a:xfrm>
        </p:spPr>
        <p:txBody>
          <a:bodyPr>
            <a:normAutofit/>
          </a:bodyPr>
          <a:lstStyle>
            <a:lvl1pPr marL="0" indent="0">
              <a:buNone/>
              <a:defRPr sz="2000"/>
            </a:lvl1pPr>
          </a:lstStyle>
          <a:p>
            <a:r>
              <a:rPr lang="en-US" smtClean="0"/>
              <a:t>Click icon to add picture</a:t>
            </a:r>
            <a:endParaRPr lang="ru-RU" dirty="0"/>
          </a:p>
        </p:txBody>
      </p:sp>
      <p:sp>
        <p:nvSpPr>
          <p:cNvPr id="18" name="Picture  4"/>
          <p:cNvSpPr>
            <a:spLocks noGrp="1"/>
          </p:cNvSpPr>
          <p:nvPr>
            <p:ph type="pic" sz="quarter" idx="29"/>
          </p:nvPr>
        </p:nvSpPr>
        <p:spPr>
          <a:xfrm>
            <a:off x="6274030" y="2742584"/>
            <a:ext cx="2366221" cy="1245946"/>
          </a:xfrm>
        </p:spPr>
        <p:txBody>
          <a:bodyPr>
            <a:normAutofit/>
          </a:bodyPr>
          <a:lstStyle>
            <a:lvl1pPr marL="0" indent="0">
              <a:buNone/>
              <a:defRPr sz="2000"/>
            </a:lvl1pPr>
          </a:lstStyle>
          <a:p>
            <a:r>
              <a:rPr lang="en-US" smtClean="0"/>
              <a:t>Click icon to add picture</a:t>
            </a:r>
            <a:endParaRPr lang="ru-RU" dirty="0"/>
          </a:p>
        </p:txBody>
      </p:sp>
      <p:sp>
        <p:nvSpPr>
          <p:cNvPr id="20" name="Text  3"/>
          <p:cNvSpPr>
            <a:spLocks noGrp="1"/>
          </p:cNvSpPr>
          <p:nvPr>
            <p:ph type="body" sz="quarter" idx="30" hasCustomPrompt="1"/>
          </p:nvPr>
        </p:nvSpPr>
        <p:spPr>
          <a:xfrm>
            <a:off x="857728" y="4161165"/>
            <a:ext cx="2366221" cy="226361"/>
          </a:xfrm>
        </p:spPr>
        <p:txBody>
          <a:bodyPr lIns="0" rIns="0">
            <a:noAutofit/>
          </a:bodyPr>
          <a:lstStyle>
            <a:lvl1pPr marL="0" indent="0">
              <a:buNone/>
              <a:defRPr sz="1400" b="1" cap="all" spc="50" baseline="0">
                <a:latin typeface="+mj-lt"/>
              </a:defRPr>
            </a:lvl1pPr>
          </a:lstStyle>
          <a:p>
            <a:pPr lvl="0"/>
            <a:r>
              <a:rPr lang="en-US" b="1" dirty="0" smtClean="0">
                <a:latin typeface="+mj-lt"/>
              </a:rPr>
              <a:t>add text</a:t>
            </a:r>
            <a:endParaRPr lang="ru-RU" dirty="0"/>
          </a:p>
        </p:txBody>
      </p:sp>
      <p:sp>
        <p:nvSpPr>
          <p:cNvPr id="24" name="Text  7"/>
          <p:cNvSpPr>
            <a:spLocks noGrp="1"/>
          </p:cNvSpPr>
          <p:nvPr>
            <p:ph type="body" sz="quarter" idx="34" hasCustomPrompt="1"/>
          </p:nvPr>
        </p:nvSpPr>
        <p:spPr>
          <a:xfrm>
            <a:off x="857728" y="4414306"/>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2" name="Title"/>
          <p:cNvSpPr>
            <a:spLocks noGrp="1"/>
          </p:cNvSpPr>
          <p:nvPr>
            <p:ph type="title" hasCustomPrompt="1"/>
          </p:nvPr>
        </p:nvSpPr>
        <p:spPr>
          <a:xfrm>
            <a:off x="2268269" y="978831"/>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9" name="Text  3"/>
          <p:cNvSpPr>
            <a:spLocks noGrp="1"/>
          </p:cNvSpPr>
          <p:nvPr>
            <p:ph type="body" sz="quarter" idx="35" hasCustomPrompt="1"/>
          </p:nvPr>
        </p:nvSpPr>
        <p:spPr>
          <a:xfrm>
            <a:off x="3566940" y="4157243"/>
            <a:ext cx="2366221" cy="226361"/>
          </a:xfrm>
        </p:spPr>
        <p:txBody>
          <a:bodyPr lIns="0" rIns="0">
            <a:noAutofit/>
          </a:bodyPr>
          <a:lstStyle>
            <a:lvl1pPr marL="0" indent="0">
              <a:buNone/>
              <a:defRPr sz="1400" b="1" cap="all" spc="50" baseline="0">
                <a:latin typeface="+mj-lt"/>
              </a:defRPr>
            </a:lvl1pPr>
          </a:lstStyle>
          <a:p>
            <a:pPr lvl="0"/>
            <a:r>
              <a:rPr lang="en-US" b="1" dirty="0" smtClean="0">
                <a:latin typeface="+mj-lt"/>
              </a:rPr>
              <a:t>add text</a:t>
            </a:r>
            <a:endParaRPr lang="ru-RU" dirty="0"/>
          </a:p>
        </p:txBody>
      </p:sp>
      <p:sp>
        <p:nvSpPr>
          <p:cNvPr id="28" name="Text  7"/>
          <p:cNvSpPr>
            <a:spLocks noGrp="1"/>
          </p:cNvSpPr>
          <p:nvPr>
            <p:ph type="body" sz="quarter" idx="36" hasCustomPrompt="1"/>
          </p:nvPr>
        </p:nvSpPr>
        <p:spPr>
          <a:xfrm>
            <a:off x="3566940" y="4404904"/>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9" name="Text  3"/>
          <p:cNvSpPr>
            <a:spLocks noGrp="1"/>
          </p:cNvSpPr>
          <p:nvPr>
            <p:ph type="body" sz="quarter" idx="37" hasCustomPrompt="1"/>
          </p:nvPr>
        </p:nvSpPr>
        <p:spPr>
          <a:xfrm>
            <a:off x="6274030" y="4157244"/>
            <a:ext cx="2366221" cy="226361"/>
          </a:xfrm>
        </p:spPr>
        <p:txBody>
          <a:bodyPr lIns="0" rIns="0">
            <a:noAutofit/>
          </a:bodyPr>
          <a:lstStyle>
            <a:lvl1pPr marL="0" indent="0">
              <a:buNone/>
              <a:defRPr sz="1400" b="1" cap="all" spc="50" baseline="0">
                <a:latin typeface="+mj-lt"/>
              </a:defRPr>
            </a:lvl1pPr>
          </a:lstStyle>
          <a:p>
            <a:pPr lvl="0"/>
            <a:r>
              <a:rPr lang="en-US" b="1" dirty="0" smtClean="0">
                <a:latin typeface="+mj-lt"/>
              </a:rPr>
              <a:t>add text</a:t>
            </a:r>
            <a:endParaRPr lang="ru-RU" dirty="0"/>
          </a:p>
        </p:txBody>
      </p:sp>
      <p:sp>
        <p:nvSpPr>
          <p:cNvPr id="30" name="Text  7"/>
          <p:cNvSpPr>
            <a:spLocks noGrp="1"/>
          </p:cNvSpPr>
          <p:nvPr>
            <p:ph type="body" sz="quarter" idx="38" hasCustomPrompt="1"/>
          </p:nvPr>
        </p:nvSpPr>
        <p:spPr>
          <a:xfrm>
            <a:off x="6274030" y="4410385"/>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31" name="Text  3"/>
          <p:cNvSpPr>
            <a:spLocks noGrp="1"/>
          </p:cNvSpPr>
          <p:nvPr>
            <p:ph type="body" sz="quarter" idx="39" hasCustomPrompt="1"/>
          </p:nvPr>
        </p:nvSpPr>
        <p:spPr>
          <a:xfrm>
            <a:off x="8981119" y="4157244"/>
            <a:ext cx="2366221" cy="226361"/>
          </a:xfrm>
        </p:spPr>
        <p:txBody>
          <a:bodyPr lIns="0" rIns="0">
            <a:noAutofit/>
          </a:bodyPr>
          <a:lstStyle>
            <a:lvl1pPr marL="0" indent="0">
              <a:buNone/>
              <a:defRPr sz="1400" b="1" cap="all" spc="50" baseline="0">
                <a:latin typeface="+mj-lt"/>
              </a:defRPr>
            </a:lvl1pPr>
          </a:lstStyle>
          <a:p>
            <a:pPr lvl="0"/>
            <a:r>
              <a:rPr lang="en-US" b="1" dirty="0" smtClean="0">
                <a:latin typeface="+mj-lt"/>
              </a:rPr>
              <a:t>add text</a:t>
            </a:r>
            <a:endParaRPr lang="ru-RU" dirty="0"/>
          </a:p>
        </p:txBody>
      </p:sp>
      <p:sp>
        <p:nvSpPr>
          <p:cNvPr id="32" name="Text  7"/>
          <p:cNvSpPr>
            <a:spLocks noGrp="1"/>
          </p:cNvSpPr>
          <p:nvPr>
            <p:ph type="body" sz="quarter" idx="40" hasCustomPrompt="1"/>
          </p:nvPr>
        </p:nvSpPr>
        <p:spPr>
          <a:xfrm>
            <a:off x="8981119" y="4410385"/>
            <a:ext cx="2366221" cy="1234540"/>
          </a:xfrm>
        </p:spPr>
        <p:txBody>
          <a:bodyPr lIns="0" rIns="0">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Tree>
    <p:extLst>
      <p:ext uri="{BB962C8B-B14F-4D97-AF65-F5344CB8AC3E}">
        <p14:creationId xmlns:p14="http://schemas.microsoft.com/office/powerpoint/2010/main" val="4228590401"/>
      </p:ext>
    </p:extLst>
  </p:cSld>
  <p:clrMapOvr>
    <a:masterClrMapping/>
  </p:clrMapOvr>
  <p:timing>
    <p:tnLst>
      <p:par>
        <p:cTn id="1" dur="indefinite" restart="never" nodeType="tmRoot"/>
      </p:par>
    </p:tnLst>
  </p:timing>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50/50 Picture Right 2">
    <p:spTree>
      <p:nvGrpSpPr>
        <p:cNvPr id="1" name=""/>
        <p:cNvGrpSpPr/>
        <p:nvPr/>
      </p:nvGrpSpPr>
      <p:grpSpPr>
        <a:xfrm>
          <a:off x="0" y="0"/>
          <a:ext cx="0" cy="0"/>
          <a:chOff x="0" y="0"/>
          <a:chExt cx="0" cy="0"/>
        </a:xfrm>
      </p:grpSpPr>
      <p:sp>
        <p:nvSpPr>
          <p:cNvPr id="8" name="Text  2"/>
          <p:cNvSpPr>
            <a:spLocks noGrp="1"/>
          </p:cNvSpPr>
          <p:nvPr>
            <p:ph type="body" sz="quarter" idx="25" hasCustomPrompt="1"/>
          </p:nvPr>
        </p:nvSpPr>
        <p:spPr>
          <a:xfrm>
            <a:off x="1149351" y="2390861"/>
            <a:ext cx="4453851" cy="761914"/>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9" name="Title"/>
          <p:cNvSpPr>
            <a:spLocks noGrp="1"/>
          </p:cNvSpPr>
          <p:nvPr>
            <p:ph type="title" hasCustomPrompt="1"/>
          </p:nvPr>
        </p:nvSpPr>
        <p:spPr>
          <a:xfrm>
            <a:off x="1149318" y="740154"/>
            <a:ext cx="4460011" cy="1247415"/>
          </a:xfrm>
        </p:spPr>
        <p:txBody>
          <a:bodyPr anchor="b">
            <a:noAutofit/>
          </a:bodyPr>
          <a:lstStyle>
            <a:lvl1pPr>
              <a:lnSpc>
                <a:spcPct val="100000"/>
              </a:lnSpc>
              <a:defRPr lang="ru-RU" sz="2800" b="1" kern="1200" cap="all" spc="0" baseline="0" dirty="0">
                <a:solidFill>
                  <a:schemeClr val="tx1"/>
                </a:solidFill>
                <a:latin typeface="+mj-lt"/>
                <a:ea typeface="+mn-ea"/>
                <a:cs typeface="+mn-cs"/>
              </a:defRPr>
            </a:lvl1pPr>
          </a:lstStyle>
          <a:p>
            <a:r>
              <a:rPr lang="en-US" dirty="0" smtClean="0"/>
              <a:t>Click to add title</a:t>
            </a:r>
            <a:endParaRPr lang="ru-RU" dirty="0"/>
          </a:p>
        </p:txBody>
      </p:sp>
      <p:sp>
        <p:nvSpPr>
          <p:cNvPr id="10" name="Picture  1"/>
          <p:cNvSpPr>
            <a:spLocks noGrp="1"/>
          </p:cNvSpPr>
          <p:nvPr>
            <p:ph type="pic" sz="quarter" idx="26"/>
          </p:nvPr>
        </p:nvSpPr>
        <p:spPr>
          <a:xfrm>
            <a:off x="6591299" y="0"/>
            <a:ext cx="5600701" cy="6858000"/>
          </a:xfrm>
        </p:spPr>
        <p:txBody>
          <a:bodyPr>
            <a:normAutofit/>
          </a:bodyPr>
          <a:lstStyle>
            <a:lvl1pPr marL="0" indent="0">
              <a:buNone/>
              <a:defRPr sz="2000"/>
            </a:lvl1pPr>
          </a:lstStyle>
          <a:p>
            <a:r>
              <a:rPr lang="en-US" smtClean="0"/>
              <a:t>Click icon to add picture</a:t>
            </a:r>
            <a:endParaRPr lang="ru-RU" dirty="0"/>
          </a:p>
        </p:txBody>
      </p:sp>
      <p:sp>
        <p:nvSpPr>
          <p:cNvPr id="11" name="Text  3"/>
          <p:cNvSpPr>
            <a:spLocks noGrp="1"/>
          </p:cNvSpPr>
          <p:nvPr>
            <p:ph type="body" sz="quarter" idx="27" hasCustomPrompt="1"/>
          </p:nvPr>
        </p:nvSpPr>
        <p:spPr>
          <a:xfrm>
            <a:off x="1144989" y="3630124"/>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2" name="Text  4"/>
          <p:cNvSpPr>
            <a:spLocks noGrp="1"/>
          </p:cNvSpPr>
          <p:nvPr>
            <p:ph type="body" sz="quarter" idx="28" hasCustomPrompt="1"/>
          </p:nvPr>
        </p:nvSpPr>
        <p:spPr>
          <a:xfrm>
            <a:off x="1149317" y="4563363"/>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3" name="Text  5"/>
          <p:cNvSpPr>
            <a:spLocks noGrp="1"/>
          </p:cNvSpPr>
          <p:nvPr>
            <p:ph type="body" sz="quarter" idx="29" hasCustomPrompt="1"/>
          </p:nvPr>
        </p:nvSpPr>
        <p:spPr>
          <a:xfrm>
            <a:off x="1149317" y="5496602"/>
            <a:ext cx="4460012" cy="58624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5" name="Text  6"/>
          <p:cNvSpPr>
            <a:spLocks noGrp="1"/>
          </p:cNvSpPr>
          <p:nvPr>
            <p:ph type="body" sz="quarter" idx="11" hasCustomPrompt="1"/>
          </p:nvPr>
        </p:nvSpPr>
        <p:spPr>
          <a:xfrm>
            <a:off x="1149317" y="3386159"/>
            <a:ext cx="4453884"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dirty="0" smtClean="0"/>
              <a:t>Click to add text</a:t>
            </a:r>
            <a:endParaRPr lang="ru-RU" dirty="0"/>
          </a:p>
        </p:txBody>
      </p:sp>
      <p:sp>
        <p:nvSpPr>
          <p:cNvPr id="16" name="Text  7"/>
          <p:cNvSpPr>
            <a:spLocks noGrp="1"/>
          </p:cNvSpPr>
          <p:nvPr>
            <p:ph type="body" sz="quarter" idx="30" hasCustomPrompt="1"/>
          </p:nvPr>
        </p:nvSpPr>
        <p:spPr>
          <a:xfrm>
            <a:off x="1149318" y="4315890"/>
            <a:ext cx="4453883" cy="211114"/>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dirty="0" smtClean="0"/>
              <a:t>Click to add text</a:t>
            </a:r>
            <a:endParaRPr lang="ru-RU" dirty="0"/>
          </a:p>
        </p:txBody>
      </p:sp>
      <p:sp>
        <p:nvSpPr>
          <p:cNvPr id="17" name="Text  8"/>
          <p:cNvSpPr>
            <a:spLocks noGrp="1"/>
          </p:cNvSpPr>
          <p:nvPr>
            <p:ph type="body" sz="quarter" idx="31" hasCustomPrompt="1"/>
          </p:nvPr>
        </p:nvSpPr>
        <p:spPr>
          <a:xfrm>
            <a:off x="1149318" y="5252646"/>
            <a:ext cx="4453883" cy="20547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smtClean="0"/>
              <a:t>Click to add text</a:t>
            </a:r>
            <a:endParaRPr lang="ru-RU" dirty="0"/>
          </a:p>
        </p:txBody>
      </p:sp>
    </p:spTree>
    <p:extLst>
      <p:ext uri="{BB962C8B-B14F-4D97-AF65-F5344CB8AC3E}">
        <p14:creationId xmlns:p14="http://schemas.microsoft.com/office/powerpoint/2010/main" val="992500948"/>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50/50 Picture Left 2">
    <p:spTree>
      <p:nvGrpSpPr>
        <p:cNvPr id="1" name=""/>
        <p:cNvGrpSpPr/>
        <p:nvPr/>
      </p:nvGrpSpPr>
      <p:grpSpPr>
        <a:xfrm>
          <a:off x="0" y="0"/>
          <a:ext cx="0" cy="0"/>
          <a:chOff x="0" y="0"/>
          <a:chExt cx="0" cy="0"/>
        </a:xfrm>
      </p:grpSpPr>
      <p:sp>
        <p:nvSpPr>
          <p:cNvPr id="8"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smtClean="0"/>
              <a:t>Click icon to add picture</a:t>
            </a:r>
            <a:endParaRPr lang="ru-RU" dirty="0"/>
          </a:p>
        </p:txBody>
      </p:sp>
      <p:sp>
        <p:nvSpPr>
          <p:cNvPr id="9" name="Title"/>
          <p:cNvSpPr>
            <a:spLocks noGrp="1"/>
          </p:cNvSpPr>
          <p:nvPr>
            <p:ph type="title" hasCustomPrompt="1"/>
          </p:nvPr>
        </p:nvSpPr>
        <p:spPr>
          <a:xfrm>
            <a:off x="6466467" y="1021622"/>
            <a:ext cx="4420776" cy="1234281"/>
          </a:xfrm>
        </p:spPr>
        <p:txBody>
          <a:bodyPr anchor="b" anchorCtr="0">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0" name="Text  2"/>
          <p:cNvSpPr>
            <a:spLocks noGrp="1"/>
          </p:cNvSpPr>
          <p:nvPr>
            <p:ph type="body" sz="quarter" idx="25" hasCustomPrompt="1"/>
          </p:nvPr>
        </p:nvSpPr>
        <p:spPr>
          <a:xfrm>
            <a:off x="6466467" y="2648980"/>
            <a:ext cx="4417843" cy="977169"/>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1" name="Text  3"/>
          <p:cNvSpPr>
            <a:spLocks noGrp="1"/>
          </p:cNvSpPr>
          <p:nvPr>
            <p:ph type="body" sz="quarter" idx="11" hasCustomPrompt="1"/>
          </p:nvPr>
        </p:nvSpPr>
        <p:spPr>
          <a:xfrm>
            <a:off x="6843825" y="4002408"/>
            <a:ext cx="4040483"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smtClean="0"/>
              <a:t>Click to add text</a:t>
            </a:r>
            <a:endParaRPr lang="ru-RU" dirty="0"/>
          </a:p>
        </p:txBody>
      </p:sp>
      <p:sp>
        <p:nvSpPr>
          <p:cNvPr id="12" name="Text  4"/>
          <p:cNvSpPr>
            <a:spLocks noGrp="1"/>
          </p:cNvSpPr>
          <p:nvPr>
            <p:ph type="body" sz="quarter" idx="27" hasCustomPrompt="1"/>
          </p:nvPr>
        </p:nvSpPr>
        <p:spPr>
          <a:xfrm>
            <a:off x="6843825" y="4433724"/>
            <a:ext cx="4040483"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smtClean="0"/>
              <a:t>Click to add text</a:t>
            </a:r>
            <a:endParaRPr lang="ru-RU" dirty="0"/>
          </a:p>
        </p:txBody>
      </p:sp>
      <p:sp>
        <p:nvSpPr>
          <p:cNvPr id="13" name="Text  5"/>
          <p:cNvSpPr>
            <a:spLocks noGrp="1"/>
          </p:cNvSpPr>
          <p:nvPr>
            <p:ph type="body" sz="quarter" idx="28" hasCustomPrompt="1"/>
          </p:nvPr>
        </p:nvSpPr>
        <p:spPr>
          <a:xfrm>
            <a:off x="6853657" y="4865014"/>
            <a:ext cx="4030651"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smtClean="0"/>
              <a:t>Click to add text</a:t>
            </a:r>
            <a:endParaRPr lang="ru-RU" dirty="0"/>
          </a:p>
        </p:txBody>
      </p:sp>
      <p:sp>
        <p:nvSpPr>
          <p:cNvPr id="14" name="Text  6"/>
          <p:cNvSpPr>
            <a:spLocks noGrp="1"/>
          </p:cNvSpPr>
          <p:nvPr>
            <p:ph type="body" sz="quarter" idx="29" hasCustomPrompt="1"/>
          </p:nvPr>
        </p:nvSpPr>
        <p:spPr>
          <a:xfrm>
            <a:off x="6853657" y="5296478"/>
            <a:ext cx="4030651" cy="207606"/>
          </a:xfrm>
        </p:spPr>
        <p:txBody>
          <a:bodyPr lIns="90000">
            <a:noAutofit/>
          </a:bodyPr>
          <a:lstStyle>
            <a:lvl1pPr marL="0" indent="0">
              <a:buNone/>
              <a:defRPr sz="1300" b="1" i="0" spc="-30" baseline="0">
                <a:solidFill>
                  <a:schemeClr val="accent3">
                    <a:lumMod val="50000"/>
                  </a:schemeClr>
                </a:solidFill>
                <a:latin typeface="+mj-lt"/>
              </a:defRPr>
            </a:lvl1pPr>
          </a:lstStyle>
          <a:p>
            <a:pPr lvl="0"/>
            <a:r>
              <a:rPr lang="en-US" smtClean="0"/>
              <a:t>Click to add text</a:t>
            </a:r>
            <a:endParaRPr lang="ru-RU" dirty="0"/>
          </a:p>
        </p:txBody>
      </p:sp>
    </p:spTree>
    <p:extLst>
      <p:ext uri="{BB962C8B-B14F-4D97-AF65-F5344CB8AC3E}">
        <p14:creationId xmlns:p14="http://schemas.microsoft.com/office/powerpoint/2010/main" val="2518210646"/>
      </p:ext>
    </p:extLst>
  </p:cSld>
  <p:clrMapOvr>
    <a:masterClrMapping/>
  </p:clrMapOvr>
  <p:timing>
    <p:tnLst>
      <p:par>
        <p:cTn id="1" dur="indefinite" restart="never" nodeType="tmRoot"/>
      </p:par>
    </p:tnLst>
  </p:timing>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Picture and Infographic">
    <p:spTree>
      <p:nvGrpSpPr>
        <p:cNvPr id="1" name=""/>
        <p:cNvGrpSpPr/>
        <p:nvPr/>
      </p:nvGrpSpPr>
      <p:grpSpPr>
        <a:xfrm>
          <a:off x="0" y="0"/>
          <a:ext cx="0" cy="0"/>
          <a:chOff x="0" y="0"/>
          <a:chExt cx="0" cy="0"/>
        </a:xfrm>
      </p:grpSpPr>
      <p:pic>
        <p:nvPicPr>
          <p:cNvPr id="7" name="Picture  1"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1"/>
          <p:cNvSpPr>
            <a:spLocks noGrp="1"/>
          </p:cNvSpPr>
          <p:nvPr>
            <p:ph type="pic" sz="quarter" idx="26"/>
          </p:nvPr>
        </p:nvSpPr>
        <p:spPr>
          <a:xfrm>
            <a:off x="0" y="0"/>
            <a:ext cx="5588000" cy="6858000"/>
          </a:xfrm>
        </p:spPr>
        <p:txBody>
          <a:bodyPr>
            <a:normAutofit/>
          </a:bodyPr>
          <a:lstStyle>
            <a:lvl1pPr marL="0" indent="0">
              <a:buNone/>
              <a:defRPr sz="2000"/>
            </a:lvl1pPr>
          </a:lstStyle>
          <a:p>
            <a:r>
              <a:rPr lang="en-US" smtClean="0"/>
              <a:t>Click icon to add picture</a:t>
            </a:r>
            <a:endParaRPr lang="ru-RU" dirty="0"/>
          </a:p>
        </p:txBody>
      </p:sp>
      <p:sp>
        <p:nvSpPr>
          <p:cNvPr id="10" name="Title"/>
          <p:cNvSpPr>
            <a:spLocks noGrp="1"/>
          </p:cNvSpPr>
          <p:nvPr>
            <p:ph type="title" hasCustomPrompt="1"/>
          </p:nvPr>
        </p:nvSpPr>
        <p:spPr>
          <a:xfrm>
            <a:off x="6461432" y="1030378"/>
            <a:ext cx="4320868" cy="1234281"/>
          </a:xfrm>
        </p:spPr>
        <p:txBody>
          <a:bodyPr anchor="b">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1" name="Text  2"/>
          <p:cNvSpPr>
            <a:spLocks noGrp="1"/>
          </p:cNvSpPr>
          <p:nvPr>
            <p:ph type="body" sz="quarter" idx="25" hasCustomPrompt="1"/>
          </p:nvPr>
        </p:nvSpPr>
        <p:spPr>
          <a:xfrm>
            <a:off x="6461432" y="2669330"/>
            <a:ext cx="4233072" cy="969219"/>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5" name="Text  3"/>
          <p:cNvSpPr>
            <a:spLocks noGrp="1"/>
          </p:cNvSpPr>
          <p:nvPr>
            <p:ph type="body" sz="quarter" idx="29" hasCustomPrompt="1"/>
          </p:nvPr>
        </p:nvSpPr>
        <p:spPr>
          <a:xfrm>
            <a:off x="6461432" y="5572837"/>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smtClean="0"/>
              <a:t>Click to add text</a:t>
            </a:r>
            <a:endParaRPr lang="ru-RU" dirty="0"/>
          </a:p>
        </p:txBody>
      </p:sp>
      <p:sp>
        <p:nvSpPr>
          <p:cNvPr id="16" name="Text  4"/>
          <p:cNvSpPr>
            <a:spLocks noGrp="1"/>
          </p:cNvSpPr>
          <p:nvPr>
            <p:ph type="body" sz="quarter" idx="30" hasCustomPrompt="1"/>
          </p:nvPr>
        </p:nvSpPr>
        <p:spPr>
          <a:xfrm>
            <a:off x="6461432" y="5044108"/>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smtClean="0"/>
              <a:t>Click to add text</a:t>
            </a:r>
            <a:endParaRPr lang="ru-RU" dirty="0"/>
          </a:p>
        </p:txBody>
      </p:sp>
      <p:sp>
        <p:nvSpPr>
          <p:cNvPr id="17" name="Text  5"/>
          <p:cNvSpPr>
            <a:spLocks noGrp="1"/>
          </p:cNvSpPr>
          <p:nvPr>
            <p:ph type="body" sz="quarter" idx="31" hasCustomPrompt="1"/>
          </p:nvPr>
        </p:nvSpPr>
        <p:spPr>
          <a:xfrm>
            <a:off x="6461432" y="4502027"/>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smtClean="0"/>
              <a:t>Click to add text</a:t>
            </a:r>
            <a:endParaRPr lang="ru-RU" dirty="0"/>
          </a:p>
        </p:txBody>
      </p:sp>
      <p:sp>
        <p:nvSpPr>
          <p:cNvPr id="18" name="Text  6"/>
          <p:cNvSpPr>
            <a:spLocks noGrp="1"/>
          </p:cNvSpPr>
          <p:nvPr>
            <p:ph type="body" sz="quarter" idx="32" hasCustomPrompt="1"/>
          </p:nvPr>
        </p:nvSpPr>
        <p:spPr>
          <a:xfrm>
            <a:off x="6461432" y="3969471"/>
            <a:ext cx="2760773" cy="207606"/>
          </a:xfrm>
        </p:spPr>
        <p:txBody>
          <a:bodyPr lIns="90000">
            <a:noAutofit/>
          </a:bodyPr>
          <a:lstStyle>
            <a:lvl1pPr marL="0" indent="0">
              <a:buNone/>
              <a:defRPr sz="1300" b="1" i="0" spc="-30" baseline="0">
                <a:solidFill>
                  <a:schemeClr val="tx1">
                    <a:lumMod val="75000"/>
                    <a:lumOff val="25000"/>
                  </a:schemeClr>
                </a:solidFill>
                <a:latin typeface="+mj-lt"/>
              </a:defRPr>
            </a:lvl1pPr>
          </a:lstStyle>
          <a:p>
            <a:pPr lvl="0"/>
            <a:r>
              <a:rPr lang="en-US" dirty="0" smtClean="0"/>
              <a:t>Click to add text</a:t>
            </a:r>
            <a:endParaRPr lang="ru-RU" dirty="0"/>
          </a:p>
        </p:txBody>
      </p:sp>
      <p:sp>
        <p:nvSpPr>
          <p:cNvPr id="19" name="Text  7"/>
          <p:cNvSpPr>
            <a:spLocks noGrp="1"/>
          </p:cNvSpPr>
          <p:nvPr>
            <p:ph type="body" sz="quarter" idx="41" hasCustomPrompt="1"/>
          </p:nvPr>
        </p:nvSpPr>
        <p:spPr>
          <a:xfrm>
            <a:off x="9301421" y="3933494"/>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smtClean="0"/>
              <a:t> %</a:t>
            </a:r>
            <a:endParaRPr lang="ru-RU" dirty="0"/>
          </a:p>
        </p:txBody>
      </p:sp>
      <p:sp>
        <p:nvSpPr>
          <p:cNvPr id="20" name="Text  8"/>
          <p:cNvSpPr>
            <a:spLocks noGrp="1"/>
          </p:cNvSpPr>
          <p:nvPr>
            <p:ph type="body" sz="quarter" idx="42" hasCustomPrompt="1"/>
          </p:nvPr>
        </p:nvSpPr>
        <p:spPr>
          <a:xfrm>
            <a:off x="9301421" y="4463692"/>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smtClean="0"/>
              <a:t>%  </a:t>
            </a:r>
            <a:endParaRPr lang="ru-RU" dirty="0"/>
          </a:p>
        </p:txBody>
      </p:sp>
      <p:sp>
        <p:nvSpPr>
          <p:cNvPr id="21" name="Text  9"/>
          <p:cNvSpPr>
            <a:spLocks noGrp="1"/>
          </p:cNvSpPr>
          <p:nvPr>
            <p:ph type="body" sz="quarter" idx="43" hasCustomPrompt="1"/>
          </p:nvPr>
        </p:nvSpPr>
        <p:spPr>
          <a:xfrm>
            <a:off x="9301421" y="5010943"/>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smtClean="0"/>
              <a:t> % </a:t>
            </a:r>
            <a:endParaRPr lang="ru-RU" dirty="0"/>
          </a:p>
        </p:txBody>
      </p:sp>
      <p:sp>
        <p:nvSpPr>
          <p:cNvPr id="22" name="Text  10"/>
          <p:cNvSpPr>
            <a:spLocks noGrp="1"/>
          </p:cNvSpPr>
          <p:nvPr>
            <p:ph type="body" sz="quarter" idx="44" hasCustomPrompt="1"/>
          </p:nvPr>
        </p:nvSpPr>
        <p:spPr>
          <a:xfrm>
            <a:off x="9301421" y="5541141"/>
            <a:ext cx="682185" cy="243772"/>
          </a:xfrm>
        </p:spPr>
        <p:txBody>
          <a:bodyPr>
            <a:noAutofit/>
          </a:bodyPr>
          <a:lstStyle>
            <a:lvl1pPr marL="0" indent="0" algn="ctr">
              <a:lnSpc>
                <a:spcPct val="120000"/>
              </a:lnSpc>
              <a:buNone/>
              <a:defRPr lang="ru-RU" sz="1300" b="1" kern="1200" spc="0" baseline="0" dirty="0">
                <a:solidFill>
                  <a:schemeClr val="accent3"/>
                </a:solidFill>
                <a:latin typeface="+mj-lt"/>
                <a:ea typeface="+mn-ea"/>
                <a:cs typeface="+mn-cs"/>
              </a:defRPr>
            </a:lvl1pPr>
          </a:lstStyle>
          <a:p>
            <a:pPr lvl="0"/>
            <a:r>
              <a:rPr lang="en-US" dirty="0" smtClean="0"/>
              <a:t>% </a:t>
            </a:r>
            <a:endParaRPr lang="ru-RU" dirty="0"/>
          </a:p>
        </p:txBody>
      </p:sp>
    </p:spTree>
    <p:extLst>
      <p:ext uri="{BB962C8B-B14F-4D97-AF65-F5344CB8AC3E}">
        <p14:creationId xmlns:p14="http://schemas.microsoft.com/office/powerpoint/2010/main" val="2790620112"/>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Process 1">
    <p:spTree>
      <p:nvGrpSpPr>
        <p:cNvPr id="1" name=""/>
        <p:cNvGrpSpPr/>
        <p:nvPr/>
      </p:nvGrpSpPr>
      <p:grpSpPr>
        <a:xfrm>
          <a:off x="0" y="0"/>
          <a:ext cx="0" cy="0"/>
          <a:chOff x="0" y="0"/>
          <a:chExt cx="0" cy="0"/>
        </a:xfrm>
      </p:grpSpPr>
      <p:sp>
        <p:nvSpPr>
          <p:cNvPr id="10" name="Title"/>
          <p:cNvSpPr>
            <a:spLocks noGrp="1"/>
          </p:cNvSpPr>
          <p:nvPr>
            <p:ph type="title" hasCustomPrompt="1"/>
          </p:nvPr>
        </p:nvSpPr>
        <p:spPr>
          <a:xfrm>
            <a:off x="861436" y="1050584"/>
            <a:ext cx="7504773" cy="389106"/>
          </a:xfrm>
        </p:spPr>
        <p:txBody>
          <a:bodyPr wrap="none" anchor="t" anchorCtr="0">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1" name="Text  2"/>
          <p:cNvSpPr>
            <a:spLocks noGrp="1"/>
          </p:cNvSpPr>
          <p:nvPr>
            <p:ph type="body" sz="quarter" idx="34" hasCustomPrompt="1"/>
          </p:nvPr>
        </p:nvSpPr>
        <p:spPr>
          <a:xfrm>
            <a:off x="848465" y="1808831"/>
            <a:ext cx="5156743" cy="800615"/>
          </a:xfrm>
        </p:spPr>
        <p:txBody>
          <a:bodyPr>
            <a:noAutofit/>
          </a:bodyPr>
          <a:lstStyle>
            <a:lvl1pPr marL="0" indent="0">
              <a:lnSpc>
                <a:spcPct val="120000"/>
              </a:lnSpc>
              <a:buNone/>
              <a:defRPr lang="ru-RU" sz="1400" kern="1200" spc="0" baseline="0" dirty="0">
                <a:solidFill>
                  <a:schemeClr val="accent3">
                    <a:lumMod val="75000"/>
                  </a:schemeClr>
                </a:solidFill>
                <a:latin typeface="+mn-lt"/>
                <a:ea typeface="+mn-ea"/>
                <a:cs typeface="+mn-cs"/>
              </a:defRPr>
            </a:lvl1pPr>
          </a:lstStyle>
          <a:p>
            <a:pPr lvl="0"/>
            <a:r>
              <a:rPr lang="en-US" dirty="0" smtClean="0"/>
              <a:t>Click to add text</a:t>
            </a:r>
            <a:endParaRPr lang="ru-RU" dirty="0"/>
          </a:p>
        </p:txBody>
      </p:sp>
      <p:sp>
        <p:nvSpPr>
          <p:cNvPr id="14" name="Text  3"/>
          <p:cNvSpPr>
            <a:spLocks noGrp="1"/>
          </p:cNvSpPr>
          <p:nvPr>
            <p:ph type="body" sz="quarter" idx="35" hasCustomPrompt="1"/>
          </p:nvPr>
        </p:nvSpPr>
        <p:spPr>
          <a:xfrm>
            <a:off x="896014" y="3843546"/>
            <a:ext cx="2165351" cy="486906"/>
          </a:xfrm>
        </p:spPr>
        <p:txBody>
          <a:bodyPr anchor="b">
            <a:noAutofit/>
          </a:bodyPr>
          <a:lstStyle>
            <a:lvl1pPr marL="0" indent="0">
              <a:buNone/>
              <a:defRPr sz="1500" b="1" cap="all" spc="0" baseline="0">
                <a:solidFill>
                  <a:schemeClr val="accent1"/>
                </a:solidFill>
                <a:latin typeface="+mj-lt"/>
              </a:defRPr>
            </a:lvl1pPr>
          </a:lstStyle>
          <a:p>
            <a:pPr lvl="0"/>
            <a:r>
              <a:rPr lang="en-US" dirty="0" smtClean="0">
                <a:latin typeface="+mj-lt"/>
              </a:rPr>
              <a:t>Click to add text</a:t>
            </a:r>
            <a:endParaRPr lang="ru-RU" dirty="0"/>
          </a:p>
        </p:txBody>
      </p:sp>
      <p:sp>
        <p:nvSpPr>
          <p:cNvPr id="15" name="Text  4"/>
          <p:cNvSpPr>
            <a:spLocks noGrp="1"/>
          </p:cNvSpPr>
          <p:nvPr>
            <p:ph type="body" sz="quarter" idx="36" hasCustomPrompt="1"/>
          </p:nvPr>
        </p:nvSpPr>
        <p:spPr>
          <a:xfrm>
            <a:off x="896013" y="4459444"/>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smtClean="0"/>
              <a:t>Click to add text</a:t>
            </a:r>
            <a:endParaRPr lang="ru-RU" dirty="0"/>
          </a:p>
        </p:txBody>
      </p:sp>
      <p:sp>
        <p:nvSpPr>
          <p:cNvPr id="16" name="Text  5"/>
          <p:cNvSpPr>
            <a:spLocks noGrp="1"/>
          </p:cNvSpPr>
          <p:nvPr>
            <p:ph type="body" sz="quarter" idx="37" hasCustomPrompt="1"/>
          </p:nvPr>
        </p:nvSpPr>
        <p:spPr>
          <a:xfrm>
            <a:off x="896014" y="4838254"/>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7" name="Text  6"/>
          <p:cNvSpPr>
            <a:spLocks noGrp="1"/>
          </p:cNvSpPr>
          <p:nvPr>
            <p:ph type="body" sz="quarter" idx="38" hasCustomPrompt="1"/>
          </p:nvPr>
        </p:nvSpPr>
        <p:spPr>
          <a:xfrm>
            <a:off x="3536766" y="3421007"/>
            <a:ext cx="2165351" cy="470170"/>
          </a:xfrm>
        </p:spPr>
        <p:txBody>
          <a:bodyPr anchor="b">
            <a:noAutofit/>
          </a:bodyPr>
          <a:lstStyle>
            <a:lvl1pPr marL="0" indent="0">
              <a:buNone/>
              <a:defRPr sz="1500" b="1" cap="all" spc="0" baseline="0">
                <a:solidFill>
                  <a:schemeClr val="accent1"/>
                </a:solidFill>
                <a:latin typeface="+mj-lt"/>
              </a:defRPr>
            </a:lvl1pPr>
          </a:lstStyle>
          <a:p>
            <a:pPr lvl="0"/>
            <a:r>
              <a:rPr lang="en-US" dirty="0" smtClean="0">
                <a:latin typeface="+mj-lt"/>
              </a:rPr>
              <a:t>Click to add text</a:t>
            </a:r>
            <a:endParaRPr lang="ru-RU" dirty="0"/>
          </a:p>
        </p:txBody>
      </p:sp>
      <p:sp>
        <p:nvSpPr>
          <p:cNvPr id="18" name="Text  7"/>
          <p:cNvSpPr>
            <a:spLocks noGrp="1"/>
          </p:cNvSpPr>
          <p:nvPr>
            <p:ph type="body" sz="quarter" idx="39" hasCustomPrompt="1"/>
          </p:nvPr>
        </p:nvSpPr>
        <p:spPr>
          <a:xfrm>
            <a:off x="3536765" y="4027843"/>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smtClean="0"/>
              <a:t>Click to add text</a:t>
            </a:r>
            <a:endParaRPr lang="ru-RU" dirty="0"/>
          </a:p>
        </p:txBody>
      </p:sp>
      <p:sp>
        <p:nvSpPr>
          <p:cNvPr id="19" name="Text  8"/>
          <p:cNvSpPr>
            <a:spLocks noGrp="1"/>
          </p:cNvSpPr>
          <p:nvPr>
            <p:ph type="body" sz="quarter" idx="40" hasCustomPrompt="1"/>
          </p:nvPr>
        </p:nvSpPr>
        <p:spPr>
          <a:xfrm>
            <a:off x="3541950" y="4402447"/>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0" name="Text  9"/>
          <p:cNvSpPr>
            <a:spLocks noGrp="1"/>
          </p:cNvSpPr>
          <p:nvPr>
            <p:ph type="body" sz="quarter" idx="41" hasCustomPrompt="1"/>
          </p:nvPr>
        </p:nvSpPr>
        <p:spPr>
          <a:xfrm>
            <a:off x="6185861" y="2951502"/>
            <a:ext cx="2165351" cy="457204"/>
          </a:xfrm>
        </p:spPr>
        <p:txBody>
          <a:bodyPr anchor="b">
            <a:noAutofit/>
          </a:bodyPr>
          <a:lstStyle>
            <a:lvl1pPr marL="0" indent="0">
              <a:buNone/>
              <a:defRPr sz="1500" b="1" cap="all" spc="0" baseline="0">
                <a:solidFill>
                  <a:schemeClr val="accent1"/>
                </a:solidFill>
                <a:latin typeface="+mj-lt"/>
              </a:defRPr>
            </a:lvl1pPr>
          </a:lstStyle>
          <a:p>
            <a:pPr lvl="0"/>
            <a:r>
              <a:rPr lang="en-US" dirty="0" smtClean="0">
                <a:latin typeface="+mj-lt"/>
              </a:rPr>
              <a:t>Click to add text</a:t>
            </a:r>
            <a:endParaRPr lang="ru-RU" dirty="0"/>
          </a:p>
        </p:txBody>
      </p:sp>
      <p:sp>
        <p:nvSpPr>
          <p:cNvPr id="21" name="Text  10"/>
          <p:cNvSpPr>
            <a:spLocks noGrp="1"/>
          </p:cNvSpPr>
          <p:nvPr>
            <p:ph type="body" sz="quarter" idx="42" hasCustomPrompt="1"/>
          </p:nvPr>
        </p:nvSpPr>
        <p:spPr>
          <a:xfrm>
            <a:off x="6183564" y="3564156"/>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smtClean="0"/>
              <a:t>Click to add text</a:t>
            </a:r>
            <a:endParaRPr lang="ru-RU" dirty="0"/>
          </a:p>
        </p:txBody>
      </p:sp>
      <p:sp>
        <p:nvSpPr>
          <p:cNvPr id="22" name="Text  11"/>
          <p:cNvSpPr>
            <a:spLocks noGrp="1"/>
          </p:cNvSpPr>
          <p:nvPr>
            <p:ph type="body" sz="quarter" idx="43" hasCustomPrompt="1"/>
          </p:nvPr>
        </p:nvSpPr>
        <p:spPr>
          <a:xfrm>
            <a:off x="6188913" y="3934887"/>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3" name="Text  12"/>
          <p:cNvSpPr>
            <a:spLocks noGrp="1"/>
          </p:cNvSpPr>
          <p:nvPr>
            <p:ph type="body" sz="quarter" idx="44" hasCustomPrompt="1"/>
          </p:nvPr>
        </p:nvSpPr>
        <p:spPr>
          <a:xfrm>
            <a:off x="8838346" y="2519363"/>
            <a:ext cx="2165351" cy="466922"/>
          </a:xfrm>
        </p:spPr>
        <p:txBody>
          <a:bodyPr anchor="b">
            <a:noAutofit/>
          </a:bodyPr>
          <a:lstStyle>
            <a:lvl1pPr marL="0" indent="0">
              <a:buNone/>
              <a:defRPr sz="1500" b="1" cap="all" spc="0" baseline="0">
                <a:solidFill>
                  <a:schemeClr val="accent1"/>
                </a:solidFill>
                <a:latin typeface="+mj-lt"/>
              </a:defRPr>
            </a:lvl1pPr>
          </a:lstStyle>
          <a:p>
            <a:pPr lvl="0"/>
            <a:r>
              <a:rPr lang="en-US" dirty="0" smtClean="0">
                <a:latin typeface="+mj-lt"/>
              </a:rPr>
              <a:t>Click to add text</a:t>
            </a:r>
            <a:endParaRPr lang="ru-RU" dirty="0"/>
          </a:p>
        </p:txBody>
      </p:sp>
      <p:sp>
        <p:nvSpPr>
          <p:cNvPr id="24" name="Text  13"/>
          <p:cNvSpPr>
            <a:spLocks noGrp="1"/>
          </p:cNvSpPr>
          <p:nvPr>
            <p:ph type="body" sz="quarter" idx="45" hasCustomPrompt="1"/>
          </p:nvPr>
        </p:nvSpPr>
        <p:spPr>
          <a:xfrm>
            <a:off x="8834848" y="3133007"/>
            <a:ext cx="2408664" cy="288000"/>
          </a:xfrm>
        </p:spPr>
        <p:txBody>
          <a:bodyPr>
            <a:noAutofit/>
          </a:bodyPr>
          <a:lstStyle>
            <a:lvl1pPr marL="0" indent="0" algn="l">
              <a:buNone/>
              <a:defRPr sz="1300" b="1" cap="all" spc="0" baseline="0">
                <a:solidFill>
                  <a:schemeClr val="tx1"/>
                </a:solidFill>
                <a:latin typeface="+mj-lt"/>
              </a:defRPr>
            </a:lvl1pPr>
          </a:lstStyle>
          <a:p>
            <a:pPr lvl="0"/>
            <a:r>
              <a:rPr lang="en-US" dirty="0" smtClean="0"/>
              <a:t>Click to add text</a:t>
            </a:r>
            <a:endParaRPr lang="ru-RU" dirty="0"/>
          </a:p>
        </p:txBody>
      </p:sp>
      <p:sp>
        <p:nvSpPr>
          <p:cNvPr id="25" name="Text  14"/>
          <p:cNvSpPr>
            <a:spLocks noGrp="1"/>
          </p:cNvSpPr>
          <p:nvPr>
            <p:ph type="body" sz="quarter" idx="46" hasCustomPrompt="1"/>
          </p:nvPr>
        </p:nvSpPr>
        <p:spPr>
          <a:xfrm>
            <a:off x="8834849" y="3505934"/>
            <a:ext cx="2404343" cy="1151723"/>
          </a:xfrm>
        </p:spPr>
        <p:txBody>
          <a:bodyPr>
            <a:noAutofit/>
          </a:bodyPr>
          <a:lstStyle>
            <a:lvl1pPr marL="0" indent="0">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2862984305"/>
      </p:ext>
    </p:extLst>
  </p:cSld>
  <p:clrMapOvr>
    <a:masterClrMapping/>
  </p:clrMapOvr>
  <p:timing>
    <p:tnLst>
      <p:par>
        <p:cTn id="1" dur="indefinite" restart="never" nodeType="tmRoot"/>
      </p:par>
    </p:tnLst>
  </p:timing>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rocess 2">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2268269" y="1089841"/>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5" name="Text  3"/>
          <p:cNvSpPr>
            <a:spLocks noGrp="1"/>
          </p:cNvSpPr>
          <p:nvPr>
            <p:ph type="body" sz="quarter" idx="35" hasCustomPrompt="1"/>
          </p:nvPr>
        </p:nvSpPr>
        <p:spPr>
          <a:xfrm>
            <a:off x="1178976" y="3921985"/>
            <a:ext cx="2371873" cy="328468"/>
          </a:xfrm>
        </p:spPr>
        <p:txBody>
          <a:bodyPr>
            <a:noAutofit/>
          </a:bodyPr>
          <a:lstStyle>
            <a:lvl1pPr marL="0" indent="0" algn="ctr">
              <a:buNone/>
              <a:defRPr sz="1400" b="1" cap="all" spc="20" baseline="0">
                <a:latin typeface="+mj-lt"/>
              </a:defRPr>
            </a:lvl1pPr>
          </a:lstStyle>
          <a:p>
            <a:pPr lvl="0"/>
            <a:r>
              <a:rPr lang="en-US" dirty="0" smtClean="0">
                <a:latin typeface="+mj-lt"/>
              </a:rPr>
              <a:t>Click to add text</a:t>
            </a:r>
            <a:endParaRPr lang="ru-RU" dirty="0"/>
          </a:p>
        </p:txBody>
      </p:sp>
      <p:sp>
        <p:nvSpPr>
          <p:cNvPr id="16" name="Text  4"/>
          <p:cNvSpPr>
            <a:spLocks noGrp="1"/>
          </p:cNvSpPr>
          <p:nvPr>
            <p:ph type="body" sz="quarter" idx="37" hasCustomPrompt="1"/>
          </p:nvPr>
        </p:nvSpPr>
        <p:spPr>
          <a:xfrm>
            <a:off x="1178976"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7" name="Text  5"/>
          <p:cNvSpPr>
            <a:spLocks noGrp="1"/>
          </p:cNvSpPr>
          <p:nvPr>
            <p:ph type="body" sz="quarter" idx="38" hasCustomPrompt="1"/>
          </p:nvPr>
        </p:nvSpPr>
        <p:spPr>
          <a:xfrm>
            <a:off x="3664315" y="3921985"/>
            <a:ext cx="2371873" cy="328468"/>
          </a:xfrm>
        </p:spPr>
        <p:txBody>
          <a:bodyPr>
            <a:noAutofit/>
          </a:bodyPr>
          <a:lstStyle>
            <a:lvl1pPr marL="0" indent="0" algn="ctr">
              <a:buNone/>
              <a:defRPr sz="1400" b="1" cap="all" spc="20" baseline="0">
                <a:latin typeface="+mj-lt"/>
              </a:defRPr>
            </a:lvl1pPr>
          </a:lstStyle>
          <a:p>
            <a:pPr lvl="0"/>
            <a:r>
              <a:rPr lang="en-US" dirty="0" smtClean="0">
                <a:latin typeface="+mj-lt"/>
              </a:rPr>
              <a:t>Click to add text</a:t>
            </a:r>
            <a:endParaRPr lang="ru-RU" dirty="0"/>
          </a:p>
        </p:txBody>
      </p:sp>
      <p:sp>
        <p:nvSpPr>
          <p:cNvPr id="18" name="Text  6"/>
          <p:cNvSpPr>
            <a:spLocks noGrp="1"/>
          </p:cNvSpPr>
          <p:nvPr>
            <p:ph type="body" sz="quarter" idx="39" hasCustomPrompt="1"/>
          </p:nvPr>
        </p:nvSpPr>
        <p:spPr>
          <a:xfrm>
            <a:off x="3664315"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9" name="Text  7"/>
          <p:cNvSpPr>
            <a:spLocks noGrp="1"/>
          </p:cNvSpPr>
          <p:nvPr>
            <p:ph type="body" sz="quarter" idx="40" hasCustomPrompt="1"/>
          </p:nvPr>
        </p:nvSpPr>
        <p:spPr>
          <a:xfrm>
            <a:off x="6149654" y="3921985"/>
            <a:ext cx="2371873" cy="328468"/>
          </a:xfrm>
        </p:spPr>
        <p:txBody>
          <a:bodyPr>
            <a:noAutofit/>
          </a:bodyPr>
          <a:lstStyle>
            <a:lvl1pPr marL="0" indent="0" algn="ctr">
              <a:buNone/>
              <a:defRPr sz="1400" b="1" cap="all" spc="20" baseline="0">
                <a:latin typeface="+mj-lt"/>
              </a:defRPr>
            </a:lvl1pPr>
          </a:lstStyle>
          <a:p>
            <a:pPr lvl="0"/>
            <a:r>
              <a:rPr lang="en-US" smtClean="0">
                <a:latin typeface="+mj-lt"/>
              </a:rPr>
              <a:t>Click to add text</a:t>
            </a:r>
            <a:endParaRPr lang="ru-RU" dirty="0"/>
          </a:p>
        </p:txBody>
      </p:sp>
      <p:sp>
        <p:nvSpPr>
          <p:cNvPr id="20" name="Text  8"/>
          <p:cNvSpPr>
            <a:spLocks noGrp="1"/>
          </p:cNvSpPr>
          <p:nvPr>
            <p:ph type="body" sz="quarter" idx="41" hasCustomPrompt="1"/>
          </p:nvPr>
        </p:nvSpPr>
        <p:spPr>
          <a:xfrm>
            <a:off x="6149654"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9"/>
          <p:cNvSpPr>
            <a:spLocks noGrp="1"/>
          </p:cNvSpPr>
          <p:nvPr>
            <p:ph type="body" sz="quarter" idx="42" hasCustomPrompt="1"/>
          </p:nvPr>
        </p:nvSpPr>
        <p:spPr>
          <a:xfrm>
            <a:off x="8625467" y="3921985"/>
            <a:ext cx="2371873" cy="328468"/>
          </a:xfrm>
        </p:spPr>
        <p:txBody>
          <a:bodyPr>
            <a:noAutofit/>
          </a:bodyPr>
          <a:lstStyle>
            <a:lvl1pPr marL="0" indent="0" algn="ctr">
              <a:buNone/>
              <a:defRPr sz="1400" b="1" cap="all" spc="20" baseline="0">
                <a:latin typeface="+mj-lt"/>
              </a:defRPr>
            </a:lvl1pPr>
          </a:lstStyle>
          <a:p>
            <a:pPr lvl="0"/>
            <a:r>
              <a:rPr lang="en-US" dirty="0" smtClean="0">
                <a:latin typeface="+mj-lt"/>
              </a:rPr>
              <a:t>Click to add text</a:t>
            </a:r>
            <a:endParaRPr lang="ru-RU" dirty="0"/>
          </a:p>
        </p:txBody>
      </p:sp>
      <p:sp>
        <p:nvSpPr>
          <p:cNvPr id="22" name="Text  10"/>
          <p:cNvSpPr>
            <a:spLocks noGrp="1"/>
          </p:cNvSpPr>
          <p:nvPr>
            <p:ph type="body" sz="quarter" idx="43" hasCustomPrompt="1"/>
          </p:nvPr>
        </p:nvSpPr>
        <p:spPr>
          <a:xfrm>
            <a:off x="8625467" y="4270673"/>
            <a:ext cx="2371873" cy="1151723"/>
          </a:xfrm>
        </p:spPr>
        <p:txBody>
          <a:bodyPr>
            <a:noAutofit/>
          </a:bodyPr>
          <a:lstStyle>
            <a:lvl1pPr marL="0" indent="0" algn="ctr">
              <a:lnSpc>
                <a:spcPct val="120000"/>
              </a:lnSpc>
              <a:spcBef>
                <a:spcPts val="600"/>
              </a:spcBef>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3" name="Text  2"/>
          <p:cNvSpPr>
            <a:spLocks noGrp="1"/>
          </p:cNvSpPr>
          <p:nvPr>
            <p:ph type="body" sz="quarter" idx="34" hasCustomPrompt="1"/>
          </p:nvPr>
        </p:nvSpPr>
        <p:spPr>
          <a:xfrm>
            <a:off x="2268270" y="1849116"/>
            <a:ext cx="7670799" cy="749637"/>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3950440020"/>
      </p:ext>
    </p:extLst>
  </p:cSld>
  <p:clrMapOvr>
    <a:masterClrMapping/>
  </p:clrMapOvr>
  <p:timing>
    <p:tnLst>
      <p:par>
        <p:cTn id="1" dur="indefinite" restart="never" nodeType="tmRoot"/>
      </p:par>
    </p:tnLst>
  </p:timing>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tatistics ">
    <p:spTree>
      <p:nvGrpSpPr>
        <p:cNvPr id="1" name=""/>
        <p:cNvGrpSpPr/>
        <p:nvPr/>
      </p:nvGrpSpPr>
      <p:grpSpPr>
        <a:xfrm>
          <a:off x="0" y="0"/>
          <a:ext cx="0" cy="0"/>
          <a:chOff x="0" y="0"/>
          <a:chExt cx="0" cy="0"/>
        </a:xfrm>
      </p:grpSpPr>
      <p:sp>
        <p:nvSpPr>
          <p:cNvPr id="10" name="Text  3"/>
          <p:cNvSpPr>
            <a:spLocks noGrp="1"/>
          </p:cNvSpPr>
          <p:nvPr>
            <p:ph type="body" sz="quarter" idx="35" hasCustomPrompt="1"/>
          </p:nvPr>
        </p:nvSpPr>
        <p:spPr>
          <a:xfrm>
            <a:off x="1410528" y="4173144"/>
            <a:ext cx="2182530" cy="405976"/>
          </a:xfrm>
        </p:spPr>
        <p:txBody>
          <a:bodyPr anchor="b">
            <a:noAutofit/>
          </a:bodyPr>
          <a:lstStyle>
            <a:lvl1pPr marL="0" indent="0" algn="ctr">
              <a:buNone/>
              <a:defRPr sz="1400" b="1" cap="all" spc="40" baseline="0">
                <a:latin typeface="+mj-lt"/>
              </a:defRPr>
            </a:lvl1pPr>
          </a:lstStyle>
          <a:p>
            <a:pPr lvl="0"/>
            <a:r>
              <a:rPr lang="en-US" smtClean="0">
                <a:latin typeface="+mj-lt"/>
              </a:rPr>
              <a:t>Click to add text</a:t>
            </a:r>
            <a:endParaRPr lang="ru-RU" dirty="0"/>
          </a:p>
        </p:txBody>
      </p:sp>
      <p:sp>
        <p:nvSpPr>
          <p:cNvPr id="11" name="Text  4"/>
          <p:cNvSpPr>
            <a:spLocks noGrp="1"/>
          </p:cNvSpPr>
          <p:nvPr>
            <p:ph type="body" sz="quarter" idx="37" hasCustomPrompt="1"/>
          </p:nvPr>
        </p:nvSpPr>
        <p:spPr>
          <a:xfrm>
            <a:off x="1409700" y="4586494"/>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2" name="Text  5"/>
          <p:cNvSpPr>
            <a:spLocks noGrp="1"/>
          </p:cNvSpPr>
          <p:nvPr>
            <p:ph type="body" sz="quarter" idx="38" hasCustomPrompt="1"/>
          </p:nvPr>
        </p:nvSpPr>
        <p:spPr>
          <a:xfrm>
            <a:off x="3763974" y="4173144"/>
            <a:ext cx="2168901" cy="394824"/>
          </a:xfrm>
        </p:spPr>
        <p:txBody>
          <a:bodyPr anchor="b">
            <a:noAutofit/>
          </a:bodyPr>
          <a:lstStyle>
            <a:lvl1pPr marL="0" indent="0" algn="ctr">
              <a:buNone/>
              <a:defRPr sz="1400" b="1" cap="all" spc="40" baseline="0">
                <a:latin typeface="+mj-lt"/>
              </a:defRPr>
            </a:lvl1pPr>
          </a:lstStyle>
          <a:p>
            <a:pPr lvl="0"/>
            <a:r>
              <a:rPr lang="en-US" smtClean="0">
                <a:latin typeface="+mj-lt"/>
              </a:rPr>
              <a:t>Click to add text</a:t>
            </a:r>
            <a:endParaRPr lang="ru-RU" dirty="0"/>
          </a:p>
        </p:txBody>
      </p:sp>
      <p:sp>
        <p:nvSpPr>
          <p:cNvPr id="13" name="Text  6"/>
          <p:cNvSpPr>
            <a:spLocks noGrp="1"/>
          </p:cNvSpPr>
          <p:nvPr>
            <p:ph type="body" sz="quarter" idx="39" hasCustomPrompt="1"/>
          </p:nvPr>
        </p:nvSpPr>
        <p:spPr>
          <a:xfrm>
            <a:off x="3764389" y="4587652"/>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4" name="Text  7"/>
          <p:cNvSpPr>
            <a:spLocks noGrp="1"/>
          </p:cNvSpPr>
          <p:nvPr>
            <p:ph type="body" sz="quarter" idx="40" hasCustomPrompt="1"/>
          </p:nvPr>
        </p:nvSpPr>
        <p:spPr>
          <a:xfrm>
            <a:off x="6113729" y="4173145"/>
            <a:ext cx="2173444" cy="402261"/>
          </a:xfrm>
        </p:spPr>
        <p:txBody>
          <a:bodyPr anchor="b">
            <a:noAutofit/>
          </a:bodyPr>
          <a:lstStyle>
            <a:lvl1pPr marL="0" indent="0" algn="ctr">
              <a:buNone/>
              <a:defRPr sz="1400" b="1" cap="all" spc="40" baseline="0">
                <a:latin typeface="+mj-lt"/>
              </a:defRPr>
            </a:lvl1pPr>
          </a:lstStyle>
          <a:p>
            <a:pPr lvl="0"/>
            <a:r>
              <a:rPr lang="en-US" smtClean="0">
                <a:latin typeface="+mj-lt"/>
              </a:rPr>
              <a:t>Click to add text</a:t>
            </a:r>
            <a:endParaRPr lang="ru-RU" dirty="0"/>
          </a:p>
        </p:txBody>
      </p:sp>
      <p:sp>
        <p:nvSpPr>
          <p:cNvPr id="15" name="Text  8"/>
          <p:cNvSpPr>
            <a:spLocks noGrp="1"/>
          </p:cNvSpPr>
          <p:nvPr>
            <p:ph type="body" sz="quarter" idx="41" hasCustomPrompt="1"/>
          </p:nvPr>
        </p:nvSpPr>
        <p:spPr>
          <a:xfrm>
            <a:off x="6113729" y="4595089"/>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6" name="Text  9"/>
          <p:cNvSpPr>
            <a:spLocks noGrp="1"/>
          </p:cNvSpPr>
          <p:nvPr>
            <p:ph type="body" sz="quarter" idx="42" hasCustomPrompt="1"/>
          </p:nvPr>
        </p:nvSpPr>
        <p:spPr>
          <a:xfrm>
            <a:off x="8458504" y="4173145"/>
            <a:ext cx="2173444" cy="402261"/>
          </a:xfrm>
        </p:spPr>
        <p:txBody>
          <a:bodyPr anchor="b">
            <a:noAutofit/>
          </a:bodyPr>
          <a:lstStyle>
            <a:lvl1pPr marL="0" indent="0" algn="ctr">
              <a:buNone/>
              <a:defRPr sz="1400" b="1" cap="all" spc="40" baseline="0">
                <a:latin typeface="+mj-lt"/>
              </a:defRPr>
            </a:lvl1pPr>
          </a:lstStyle>
          <a:p>
            <a:pPr lvl="0"/>
            <a:r>
              <a:rPr lang="en-US" smtClean="0">
                <a:latin typeface="+mj-lt"/>
              </a:rPr>
              <a:t>Click to add text</a:t>
            </a:r>
            <a:endParaRPr lang="ru-RU" dirty="0"/>
          </a:p>
        </p:txBody>
      </p:sp>
      <p:sp>
        <p:nvSpPr>
          <p:cNvPr id="17" name="Text  10"/>
          <p:cNvSpPr>
            <a:spLocks noGrp="1"/>
          </p:cNvSpPr>
          <p:nvPr>
            <p:ph type="body" sz="quarter" idx="43" hasCustomPrompt="1"/>
          </p:nvPr>
        </p:nvSpPr>
        <p:spPr>
          <a:xfrm>
            <a:off x="8458504" y="4595089"/>
            <a:ext cx="2173444"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2"/>
          <p:cNvSpPr>
            <a:spLocks noGrp="1"/>
          </p:cNvSpPr>
          <p:nvPr>
            <p:ph type="body" sz="quarter" idx="25" hasCustomPrompt="1"/>
          </p:nvPr>
        </p:nvSpPr>
        <p:spPr>
          <a:xfrm>
            <a:off x="1798622" y="1751656"/>
            <a:ext cx="8425759"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9" name="Title"/>
          <p:cNvSpPr>
            <a:spLocks noGrp="1"/>
          </p:cNvSpPr>
          <p:nvPr>
            <p:ph type="title" hasCustomPrompt="1"/>
          </p:nvPr>
        </p:nvSpPr>
        <p:spPr>
          <a:xfrm>
            <a:off x="1010905" y="95918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3197200193"/>
      </p:ext>
    </p:extLst>
  </p:cSld>
  <p:clrMapOvr>
    <a:masterClrMapping/>
  </p:clrMapOvr>
  <p:timing>
    <p:tnLst>
      <p:par>
        <p:cTn id="1" dur="indefinite" restart="never" nodeType="tmRoot"/>
      </p:par>
    </p:tnLst>
  </p:timing>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tatistics and Text">
    <p:spTree>
      <p:nvGrpSpPr>
        <p:cNvPr id="1" name=""/>
        <p:cNvGrpSpPr/>
        <p:nvPr/>
      </p:nvGrpSpPr>
      <p:grpSpPr>
        <a:xfrm>
          <a:off x="0" y="0"/>
          <a:ext cx="0" cy="0"/>
          <a:chOff x="0" y="0"/>
          <a:chExt cx="0" cy="0"/>
        </a:xfrm>
      </p:grpSpPr>
      <p:sp>
        <p:nvSpPr>
          <p:cNvPr id="10" name="Title"/>
          <p:cNvSpPr>
            <a:spLocks noGrp="1"/>
          </p:cNvSpPr>
          <p:nvPr>
            <p:ph type="title" hasCustomPrompt="1"/>
          </p:nvPr>
        </p:nvSpPr>
        <p:spPr>
          <a:xfrm>
            <a:off x="1010905" y="95918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1" name="Text  3"/>
          <p:cNvSpPr>
            <a:spLocks noGrp="1"/>
          </p:cNvSpPr>
          <p:nvPr>
            <p:ph type="body" sz="quarter" idx="26" hasCustomPrompt="1"/>
          </p:nvPr>
        </p:nvSpPr>
        <p:spPr>
          <a:xfrm>
            <a:off x="1282471" y="2649098"/>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5" name="Text  7"/>
          <p:cNvSpPr>
            <a:spLocks noGrp="1"/>
          </p:cNvSpPr>
          <p:nvPr>
            <p:ph type="body" sz="quarter" idx="40" hasCustomPrompt="1"/>
          </p:nvPr>
        </p:nvSpPr>
        <p:spPr>
          <a:xfrm>
            <a:off x="6201050" y="4197387"/>
            <a:ext cx="2171425" cy="402261"/>
          </a:xfrm>
        </p:spPr>
        <p:txBody>
          <a:bodyPr anchor="b">
            <a:noAutofit/>
          </a:bodyPr>
          <a:lstStyle>
            <a:lvl1pPr marL="0" indent="0" algn="ctr">
              <a:buNone/>
              <a:defRPr sz="1400" b="1" cap="all" spc="40" baseline="0">
                <a:latin typeface="+mj-lt"/>
              </a:defRPr>
            </a:lvl1pPr>
          </a:lstStyle>
          <a:p>
            <a:pPr lvl="0"/>
            <a:r>
              <a:rPr lang="en-US" dirty="0" smtClean="0">
                <a:latin typeface="+mj-lt"/>
              </a:rPr>
              <a:t>Click to add text</a:t>
            </a:r>
            <a:endParaRPr lang="ru-RU" dirty="0"/>
          </a:p>
        </p:txBody>
      </p:sp>
      <p:sp>
        <p:nvSpPr>
          <p:cNvPr id="26" name="Text  8"/>
          <p:cNvSpPr>
            <a:spLocks noGrp="1"/>
          </p:cNvSpPr>
          <p:nvPr>
            <p:ph type="body" sz="quarter" idx="41" hasCustomPrompt="1"/>
          </p:nvPr>
        </p:nvSpPr>
        <p:spPr>
          <a:xfrm>
            <a:off x="6201050" y="4619331"/>
            <a:ext cx="2171425"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7" name="Text  9"/>
          <p:cNvSpPr>
            <a:spLocks noGrp="1"/>
          </p:cNvSpPr>
          <p:nvPr>
            <p:ph type="body" sz="quarter" idx="42" hasCustomPrompt="1"/>
          </p:nvPr>
        </p:nvSpPr>
        <p:spPr>
          <a:xfrm>
            <a:off x="8593450" y="4197387"/>
            <a:ext cx="2171425" cy="402261"/>
          </a:xfrm>
        </p:spPr>
        <p:txBody>
          <a:bodyPr anchor="b">
            <a:noAutofit/>
          </a:bodyPr>
          <a:lstStyle>
            <a:lvl1pPr marL="0" indent="0" algn="ctr">
              <a:buNone/>
              <a:defRPr sz="1400" b="1" cap="all" spc="40" baseline="0">
                <a:latin typeface="+mj-lt"/>
              </a:defRPr>
            </a:lvl1pPr>
          </a:lstStyle>
          <a:p>
            <a:pPr lvl="0"/>
            <a:r>
              <a:rPr lang="en-US" smtClean="0">
                <a:latin typeface="+mj-lt"/>
              </a:rPr>
              <a:t>Click to add text</a:t>
            </a:r>
            <a:endParaRPr lang="ru-RU" dirty="0"/>
          </a:p>
        </p:txBody>
      </p:sp>
      <p:sp>
        <p:nvSpPr>
          <p:cNvPr id="28" name="Text  10"/>
          <p:cNvSpPr>
            <a:spLocks noGrp="1"/>
          </p:cNvSpPr>
          <p:nvPr>
            <p:ph type="body" sz="quarter" idx="43" hasCustomPrompt="1"/>
          </p:nvPr>
        </p:nvSpPr>
        <p:spPr>
          <a:xfrm>
            <a:off x="8593450" y="4619331"/>
            <a:ext cx="2171425" cy="1063915"/>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2" name="Text  2"/>
          <p:cNvSpPr>
            <a:spLocks noGrp="1"/>
          </p:cNvSpPr>
          <p:nvPr>
            <p:ph type="body" sz="quarter" idx="25" hasCustomPrompt="1"/>
          </p:nvPr>
        </p:nvSpPr>
        <p:spPr>
          <a:xfrm>
            <a:off x="1798622" y="1751656"/>
            <a:ext cx="8425759" cy="609600"/>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3766650105"/>
      </p:ext>
    </p:extLst>
  </p:cSld>
  <p:clrMapOvr>
    <a:masterClrMapping/>
  </p:clrMapOvr>
  <p:timing>
    <p:tnLst>
      <p:par>
        <p:cTn id="1" dur="indefinite" restart="never" nodeType="tmRoot"/>
      </p:par>
    </p:tnLst>
  </p:timing>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hart ">
    <p:spTree>
      <p:nvGrpSpPr>
        <p:cNvPr id="1" name=""/>
        <p:cNvGrpSpPr/>
        <p:nvPr/>
      </p:nvGrpSpPr>
      <p:grpSpPr>
        <a:xfrm>
          <a:off x="0" y="0"/>
          <a:ext cx="0" cy="0"/>
          <a:chOff x="0" y="0"/>
          <a:chExt cx="0" cy="0"/>
        </a:xfrm>
      </p:grpSpPr>
      <p:sp>
        <p:nvSpPr>
          <p:cNvPr id="17" name="Text  3"/>
          <p:cNvSpPr>
            <a:spLocks noGrp="1"/>
          </p:cNvSpPr>
          <p:nvPr>
            <p:ph type="body" sz="quarter" idx="11" hasCustomPrompt="1"/>
          </p:nvPr>
        </p:nvSpPr>
        <p:spPr>
          <a:xfrm>
            <a:off x="3115282" y="5561585"/>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dirty="0" smtClean="0"/>
              <a:t>Click to add text</a:t>
            </a:r>
            <a:endParaRPr lang="ru-RU" dirty="0"/>
          </a:p>
        </p:txBody>
      </p:sp>
      <p:sp>
        <p:nvSpPr>
          <p:cNvPr id="18" name="Text  4"/>
          <p:cNvSpPr>
            <a:spLocks noGrp="1"/>
          </p:cNvSpPr>
          <p:nvPr>
            <p:ph type="body" sz="quarter" idx="26" hasCustomPrompt="1"/>
          </p:nvPr>
        </p:nvSpPr>
        <p:spPr>
          <a:xfrm>
            <a:off x="5549690" y="5562119"/>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smtClean="0"/>
              <a:t>Click to add text</a:t>
            </a:r>
            <a:endParaRPr lang="ru-RU" dirty="0"/>
          </a:p>
        </p:txBody>
      </p:sp>
      <p:sp>
        <p:nvSpPr>
          <p:cNvPr id="19" name="Text  5"/>
          <p:cNvSpPr>
            <a:spLocks noGrp="1"/>
          </p:cNvSpPr>
          <p:nvPr>
            <p:ph type="body" sz="quarter" idx="27" hasCustomPrompt="1"/>
          </p:nvPr>
        </p:nvSpPr>
        <p:spPr>
          <a:xfrm>
            <a:off x="7945999" y="5557310"/>
            <a:ext cx="2064983" cy="476731"/>
          </a:xfrm>
        </p:spPr>
        <p:txBody>
          <a:bodyPr lIns="0">
            <a:noAutofit/>
          </a:bodyPr>
          <a:lstStyle>
            <a:lvl1pPr marL="0" indent="0">
              <a:buNone/>
              <a:defRPr sz="1300" b="1" i="0" spc="0" baseline="0">
                <a:solidFill>
                  <a:schemeClr val="accent3">
                    <a:lumMod val="50000"/>
                  </a:schemeClr>
                </a:solidFill>
                <a:latin typeface="+mj-lt"/>
              </a:defRPr>
            </a:lvl1pPr>
          </a:lstStyle>
          <a:p>
            <a:pPr lvl="0"/>
            <a:r>
              <a:rPr lang="en-US" smtClean="0"/>
              <a:t>Click to add text</a:t>
            </a:r>
            <a:endParaRPr lang="ru-RU" dirty="0"/>
          </a:p>
        </p:txBody>
      </p:sp>
      <p:sp>
        <p:nvSpPr>
          <p:cNvPr id="11" name="Text  2"/>
          <p:cNvSpPr>
            <a:spLocks noGrp="1"/>
          </p:cNvSpPr>
          <p:nvPr>
            <p:ph type="body" sz="quarter" idx="2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8"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2368124578"/>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hart and Text">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0" name="Text  3"/>
          <p:cNvSpPr>
            <a:spLocks noGrp="1"/>
          </p:cNvSpPr>
          <p:nvPr>
            <p:ph type="body" sz="quarter" idx="26" hasCustomPrompt="1"/>
          </p:nvPr>
        </p:nvSpPr>
        <p:spPr>
          <a:xfrm>
            <a:off x="1272946" y="2649098"/>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30" name="Text  14"/>
          <p:cNvSpPr>
            <a:spLocks noGrp="1"/>
          </p:cNvSpPr>
          <p:nvPr>
            <p:ph type="body" sz="quarter" idx="11" hasCustomPrompt="1"/>
          </p:nvPr>
        </p:nvSpPr>
        <p:spPr>
          <a:xfrm>
            <a:off x="6798610" y="5374855"/>
            <a:ext cx="1102739" cy="279265"/>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smtClean="0"/>
              <a:t>Click to add text</a:t>
            </a:r>
            <a:endParaRPr lang="ru-RU" dirty="0"/>
          </a:p>
        </p:txBody>
      </p:sp>
      <p:sp>
        <p:nvSpPr>
          <p:cNvPr id="31" name="Text  15"/>
          <p:cNvSpPr>
            <a:spLocks noGrp="1"/>
          </p:cNvSpPr>
          <p:nvPr>
            <p:ph type="body" sz="quarter" idx="48" hasCustomPrompt="1"/>
          </p:nvPr>
        </p:nvSpPr>
        <p:spPr>
          <a:xfrm>
            <a:off x="8202203" y="5377681"/>
            <a:ext cx="1102739" cy="276438"/>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smtClean="0"/>
              <a:t>Click to add text</a:t>
            </a:r>
            <a:endParaRPr lang="ru-RU" dirty="0"/>
          </a:p>
        </p:txBody>
      </p:sp>
      <p:sp>
        <p:nvSpPr>
          <p:cNvPr id="32" name="Text  16"/>
          <p:cNvSpPr>
            <a:spLocks noGrp="1"/>
          </p:cNvSpPr>
          <p:nvPr>
            <p:ph type="body" sz="quarter" idx="49" hasCustomPrompt="1"/>
          </p:nvPr>
        </p:nvSpPr>
        <p:spPr>
          <a:xfrm>
            <a:off x="9615321" y="5374855"/>
            <a:ext cx="1102739" cy="279265"/>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dirty="0" smtClean="0"/>
              <a:t>Click to add text</a:t>
            </a:r>
            <a:endParaRPr lang="ru-RU" dirty="0"/>
          </a:p>
        </p:txBody>
      </p:sp>
      <p:sp>
        <p:nvSpPr>
          <p:cNvPr id="21" name="Text  2"/>
          <p:cNvSpPr>
            <a:spLocks noGrp="1"/>
          </p:cNvSpPr>
          <p:nvPr>
            <p:ph type="body" sz="quarter" idx="2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304699901"/>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bwMode="grayWhite">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8E5ED0-7922-414F-9B0F-CA82F0A3C660}"/>
              </a:ext>
            </a:extLst>
          </p:cNvPr>
          <p:cNvSpPr/>
          <p:nvPr userDrawn="1"/>
        </p:nvSpPr>
        <p:spPr>
          <a:xfrm>
            <a:off x="0" y="1540330"/>
            <a:ext cx="12192000" cy="4715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5AC8F6D-0687-481A-9761-11AB8A79722C}"/>
              </a:ext>
            </a:extLst>
          </p:cNvPr>
          <p:cNvSpPr/>
          <p:nvPr userDrawn="1"/>
        </p:nvSpPr>
        <p:spPr>
          <a:xfrm>
            <a:off x="0" y="1"/>
            <a:ext cx="12191999" cy="15474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a:xfrm>
            <a:off x="7628571" y="6314440"/>
            <a:ext cx="3814856" cy="365125"/>
          </a:xfrm>
        </p:spPr>
        <p:txBody>
          <a:bodyPr/>
          <a:lstStyle/>
          <a:p>
            <a:fld id="{4AE13B8D-7A39-483F-9092-AB66B2338492}"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1999" y="2875327"/>
            <a:ext cx="3348000" cy="2291676"/>
          </a:xfrm>
        </p:spPr>
        <p:txBody>
          <a:bodyPr anchor="ctr" anchorCtr="0"/>
          <a:lstStyle/>
          <a:p>
            <a:pPr lvl="0"/>
            <a:r>
              <a:rPr lang="en-US" noProof="0"/>
              <a:t>Edit Master text styles</a:t>
            </a:r>
          </a:p>
        </p:txBody>
      </p:sp>
      <p:sp>
        <p:nvSpPr>
          <p:cNvPr id="14" name="Freeform 6" title="Page Number Shape">
            <a:extLst>
              <a:ext uri="{FF2B5EF4-FFF2-40B4-BE49-F238E27FC236}">
                <a16:creationId xmlns:a16="http://schemas.microsoft.com/office/drawing/2014/main" id="{0370AA61-B230-4320-8591-17B9EA527174}"/>
              </a:ext>
            </a:extLst>
          </p:cNvPr>
          <p:cNvSpPr/>
          <p:nvPr userDrawn="1"/>
        </p:nvSpPr>
        <p:spPr bwMode="auto">
          <a:xfrm>
            <a:off x="11792583" y="35647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sp>
        <p:nvSpPr>
          <p:cNvPr id="6" name="Slide Number Placeholder 5"/>
          <p:cNvSpPr>
            <a:spLocks noGrp="1"/>
          </p:cNvSpPr>
          <p:nvPr>
            <p:ph type="sldNum" sz="quarter" idx="12"/>
          </p:nvPr>
        </p:nvSpPr>
        <p:spPr/>
        <p:txBody>
          <a:bodyPr/>
          <a:lstStyle>
            <a:lvl1pPr>
              <a:defRPr>
                <a:solidFill>
                  <a:schemeClr val="tx1"/>
                </a:solidFill>
              </a:defRPr>
            </a:lvl1pPr>
          </a:lstStyle>
          <a:p>
            <a:fld id="{7AAC19ED-7CFA-4AF2-BE7E-6017F4B12C94}" type="slidenum">
              <a:rPr lang="en-US" noProof="0" smtClean="0"/>
              <a:pPr/>
              <a:t>‹#›</a:t>
            </a:fld>
            <a:endParaRPr lang="en-US" noProof="0" dirty="0"/>
          </a:p>
        </p:txBody>
      </p:sp>
      <p:sp>
        <p:nvSpPr>
          <p:cNvPr id="16" name="Content Placeholder 7">
            <a:extLst>
              <a:ext uri="{FF2B5EF4-FFF2-40B4-BE49-F238E27FC236}">
                <a16:creationId xmlns:a16="http://schemas.microsoft.com/office/drawing/2014/main" id="{2A783413-0A31-4F6C-B545-866183ABB004}"/>
              </a:ext>
            </a:extLst>
          </p:cNvPr>
          <p:cNvSpPr>
            <a:spLocks noGrp="1"/>
          </p:cNvSpPr>
          <p:nvPr>
            <p:ph sz="quarter" idx="15" hasCustomPrompt="1"/>
          </p:nvPr>
        </p:nvSpPr>
        <p:spPr>
          <a:xfrm>
            <a:off x="8081999" y="2875327"/>
            <a:ext cx="3348000" cy="2291676"/>
          </a:xfrm>
        </p:spPr>
        <p:txBody>
          <a:bodyPr anchor="ctr" anchorCtr="0"/>
          <a:lstStyle/>
          <a:p>
            <a:pPr lvl="0"/>
            <a:r>
              <a:rPr lang="en-US" noProof="0"/>
              <a:t>Edit Master text styles</a:t>
            </a:r>
          </a:p>
        </p:txBody>
      </p:sp>
      <p:sp>
        <p:nvSpPr>
          <p:cNvPr id="3" name="Title 2">
            <a:extLst>
              <a:ext uri="{FF2B5EF4-FFF2-40B4-BE49-F238E27FC236}">
                <a16:creationId xmlns:a16="http://schemas.microsoft.com/office/drawing/2014/main" id="{8C4C76CE-242A-40DC-B9BA-9F6CD2FEBA09}"/>
              </a:ext>
            </a:extLst>
          </p:cNvPr>
          <p:cNvSpPr>
            <a:spLocks noGrp="1"/>
          </p:cNvSpPr>
          <p:nvPr>
            <p:ph type="title" hasCustomPrompt="1"/>
          </p:nvPr>
        </p:nvSpPr>
        <p:spPr bwMode="ltGray">
          <a:xfrm>
            <a:off x="761999" y="280278"/>
            <a:ext cx="10676571" cy="1002422"/>
          </a:xfrm>
        </p:spPr>
        <p:txBody>
          <a:bodyPr anchor="ctr" anchorCtr="0"/>
          <a:lstStyle>
            <a:lvl1pPr algn="ctr">
              <a:defRPr>
                <a:solidFill>
                  <a:schemeClr val="accent1"/>
                </a:solidFill>
              </a:defRPr>
            </a:lvl1pPr>
          </a:lstStyle>
          <a:p>
            <a:r>
              <a:rPr lang="en-US" noProof="0"/>
              <a:t>CLICK TO EDIT MASTER TITLE STYLE</a:t>
            </a:r>
          </a:p>
        </p:txBody>
      </p:sp>
    </p:spTree>
    <p:extLst>
      <p:ext uri="{BB962C8B-B14F-4D97-AF65-F5344CB8AC3E}">
        <p14:creationId xmlns:p14="http://schemas.microsoft.com/office/powerpoint/2010/main" val="256689044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hart 2">
    <p:spTree>
      <p:nvGrpSpPr>
        <p:cNvPr id="1" name=""/>
        <p:cNvGrpSpPr/>
        <p:nvPr/>
      </p:nvGrpSpPr>
      <p:grpSpPr>
        <a:xfrm>
          <a:off x="0" y="0"/>
          <a:ext cx="0" cy="0"/>
          <a:chOff x="0" y="0"/>
          <a:chExt cx="0" cy="0"/>
        </a:xfrm>
      </p:grpSpPr>
      <p:sp>
        <p:nvSpPr>
          <p:cNvPr id="34" name="Text  15"/>
          <p:cNvSpPr>
            <a:spLocks noGrp="1"/>
          </p:cNvSpPr>
          <p:nvPr>
            <p:ph type="body" sz="quarter" idx="11" hasCustomPrompt="1"/>
          </p:nvPr>
        </p:nvSpPr>
        <p:spPr>
          <a:xfrm>
            <a:off x="3368172" y="5870001"/>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dirty="0" smtClean="0"/>
              <a:t>Click to add text</a:t>
            </a:r>
            <a:endParaRPr lang="ru-RU" dirty="0"/>
          </a:p>
        </p:txBody>
      </p:sp>
      <p:sp>
        <p:nvSpPr>
          <p:cNvPr id="35" name="Text  16"/>
          <p:cNvSpPr>
            <a:spLocks noGrp="1"/>
          </p:cNvSpPr>
          <p:nvPr>
            <p:ph type="body" sz="quarter" idx="26" hasCustomPrompt="1"/>
          </p:nvPr>
        </p:nvSpPr>
        <p:spPr>
          <a:xfrm>
            <a:off x="5561084" y="5867470"/>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smtClean="0"/>
              <a:t>Click to add text</a:t>
            </a:r>
            <a:endParaRPr lang="ru-RU" dirty="0"/>
          </a:p>
        </p:txBody>
      </p:sp>
      <p:sp>
        <p:nvSpPr>
          <p:cNvPr id="36" name="Text  17"/>
          <p:cNvSpPr>
            <a:spLocks noGrp="1"/>
          </p:cNvSpPr>
          <p:nvPr>
            <p:ph type="body" sz="quarter" idx="27" hasCustomPrompt="1"/>
          </p:nvPr>
        </p:nvSpPr>
        <p:spPr>
          <a:xfrm>
            <a:off x="7734947" y="5867470"/>
            <a:ext cx="1944000" cy="618464"/>
          </a:xfrm>
        </p:spPr>
        <p:txBody>
          <a:bodyPr lIns="72000">
            <a:noAutofit/>
          </a:bodyPr>
          <a:lstStyle>
            <a:lvl1pPr marL="0" indent="0">
              <a:buNone/>
              <a:defRPr sz="1300" b="1" i="0" spc="0" baseline="0">
                <a:solidFill>
                  <a:schemeClr val="accent3">
                    <a:lumMod val="50000"/>
                  </a:schemeClr>
                </a:solidFill>
                <a:latin typeface="+mj-lt"/>
              </a:defRPr>
            </a:lvl1pPr>
          </a:lstStyle>
          <a:p>
            <a:pPr lvl="0"/>
            <a:r>
              <a:rPr lang="en-US" smtClean="0"/>
              <a:t>Click to add text</a:t>
            </a:r>
            <a:endParaRPr lang="ru-RU" dirty="0"/>
          </a:p>
        </p:txBody>
      </p:sp>
      <p:sp>
        <p:nvSpPr>
          <p:cNvPr id="7" name="Text  2"/>
          <p:cNvSpPr>
            <a:spLocks noGrp="1"/>
          </p:cNvSpPr>
          <p:nvPr>
            <p:ph type="body" sz="quarter" idx="25" hasCustomPrompt="1"/>
          </p:nvPr>
        </p:nvSpPr>
        <p:spPr>
          <a:xfrm>
            <a:off x="2027976" y="1817183"/>
            <a:ext cx="8181528"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8"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2128327702"/>
      </p:ext>
    </p:extLst>
  </p:cSld>
  <p:clrMapOvr>
    <a:masterClrMapping/>
  </p:clrMapOvr>
  <p:timing>
    <p:tnLst>
      <p:par>
        <p:cTn id="1" dur="indefinite" restart="never" nodeType="tmRoot"/>
      </p:par>
    </p:tnLst>
  </p:timing>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hart and Text 2">
    <p:spTree>
      <p:nvGrpSpPr>
        <p:cNvPr id="1" name=""/>
        <p:cNvGrpSpPr/>
        <p:nvPr/>
      </p:nvGrpSpPr>
      <p:grpSpPr>
        <a:xfrm>
          <a:off x="0" y="0"/>
          <a:ext cx="0" cy="0"/>
          <a:chOff x="0" y="0"/>
          <a:chExt cx="0" cy="0"/>
        </a:xfrm>
      </p:grpSpPr>
      <p:sp>
        <p:nvSpPr>
          <p:cNvPr id="12" name="Text  3"/>
          <p:cNvSpPr>
            <a:spLocks noGrp="1"/>
          </p:cNvSpPr>
          <p:nvPr>
            <p:ph type="body" sz="quarter" idx="26" hasCustomPrompt="1"/>
          </p:nvPr>
        </p:nvSpPr>
        <p:spPr>
          <a:xfrm>
            <a:off x="1282471" y="2600970"/>
            <a:ext cx="4305300" cy="303847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3" name="Text  5"/>
          <p:cNvSpPr>
            <a:spLocks noGrp="1"/>
          </p:cNvSpPr>
          <p:nvPr>
            <p:ph type="body" sz="quarter" idx="11" hasCustomPrompt="1"/>
          </p:nvPr>
        </p:nvSpPr>
        <p:spPr>
          <a:xfrm>
            <a:off x="7053959"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smtClean="0"/>
              <a:t>Click to add text</a:t>
            </a:r>
            <a:endParaRPr lang="ru-RU" dirty="0"/>
          </a:p>
        </p:txBody>
      </p:sp>
      <p:sp>
        <p:nvSpPr>
          <p:cNvPr id="24" name="Text  6"/>
          <p:cNvSpPr>
            <a:spLocks noGrp="1"/>
          </p:cNvSpPr>
          <p:nvPr>
            <p:ph type="body" sz="quarter" idx="48" hasCustomPrompt="1"/>
          </p:nvPr>
        </p:nvSpPr>
        <p:spPr>
          <a:xfrm>
            <a:off x="8275247"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dirty="0" smtClean="0"/>
              <a:t>Click to add text</a:t>
            </a:r>
            <a:endParaRPr lang="ru-RU" dirty="0"/>
          </a:p>
        </p:txBody>
      </p:sp>
      <p:sp>
        <p:nvSpPr>
          <p:cNvPr id="25" name="Text  7"/>
          <p:cNvSpPr>
            <a:spLocks noGrp="1"/>
          </p:cNvSpPr>
          <p:nvPr>
            <p:ph type="body" sz="quarter" idx="49" hasCustomPrompt="1"/>
          </p:nvPr>
        </p:nvSpPr>
        <p:spPr>
          <a:xfrm>
            <a:off x="9477486" y="5737025"/>
            <a:ext cx="1102739" cy="311157"/>
          </a:xfrm>
        </p:spPr>
        <p:txBody>
          <a:bodyPr lIns="36000" rIns="36000">
            <a:noAutofit/>
          </a:bodyPr>
          <a:lstStyle>
            <a:lvl1pPr marL="0" indent="0">
              <a:buNone/>
              <a:defRPr sz="1050" b="1" i="0" cap="all" spc="0" baseline="0">
                <a:solidFill>
                  <a:schemeClr val="accent3">
                    <a:lumMod val="50000"/>
                  </a:schemeClr>
                </a:solidFill>
                <a:latin typeface="+mj-lt"/>
              </a:defRPr>
            </a:lvl1pPr>
          </a:lstStyle>
          <a:p>
            <a:pPr lvl="0"/>
            <a:r>
              <a:rPr lang="en-US" smtClean="0"/>
              <a:t>Click to add text</a:t>
            </a:r>
            <a:endParaRPr lang="ru-RU" dirty="0"/>
          </a:p>
        </p:txBody>
      </p:sp>
      <p:sp>
        <p:nvSpPr>
          <p:cNvPr id="8" name="Text  2"/>
          <p:cNvSpPr>
            <a:spLocks noGrp="1"/>
          </p:cNvSpPr>
          <p:nvPr>
            <p:ph type="body" sz="quarter" idx="25" hasCustomPrompt="1"/>
          </p:nvPr>
        </p:nvSpPr>
        <p:spPr>
          <a:xfrm>
            <a:off x="2040049" y="1817183"/>
            <a:ext cx="8148119"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9"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3590295749"/>
      </p:ext>
    </p:extLst>
  </p:cSld>
  <p:clrMapOvr>
    <a:masterClrMapping/>
  </p:clrMapOvr>
  <p:timing>
    <p:tnLst>
      <p:par>
        <p:cTn id="1" dur="indefinite" restart="never" nodeType="tmRoot"/>
      </p:par>
    </p:tnLst>
  </p:timing>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Pyramid">
    <p:spTree>
      <p:nvGrpSpPr>
        <p:cNvPr id="1" name=""/>
        <p:cNvGrpSpPr/>
        <p:nvPr/>
      </p:nvGrpSpPr>
      <p:grpSpPr>
        <a:xfrm>
          <a:off x="0" y="0"/>
          <a:ext cx="0" cy="0"/>
          <a:chOff x="0" y="0"/>
          <a:chExt cx="0" cy="0"/>
        </a:xfrm>
      </p:grpSpPr>
      <p:sp>
        <p:nvSpPr>
          <p:cNvPr id="23" name="Text  3"/>
          <p:cNvSpPr>
            <a:spLocks noGrp="1"/>
          </p:cNvSpPr>
          <p:nvPr>
            <p:ph type="body" sz="quarter" idx="35" hasCustomPrompt="1"/>
          </p:nvPr>
        </p:nvSpPr>
        <p:spPr>
          <a:xfrm>
            <a:off x="8075017" y="2147934"/>
            <a:ext cx="2307796" cy="383812"/>
          </a:xfrm>
        </p:spPr>
        <p:txBody>
          <a:bodyPr anchor="b">
            <a:noAutofit/>
          </a:bodyPr>
          <a:lstStyle>
            <a:lvl1pPr marL="0" indent="0" algn="l">
              <a:buNone/>
              <a:defRPr sz="1400" b="1" cap="all" spc="60" baseline="0">
                <a:latin typeface="+mj-lt"/>
              </a:defRPr>
            </a:lvl1pPr>
          </a:lstStyle>
          <a:p>
            <a:pPr lvl="0"/>
            <a:r>
              <a:rPr lang="en-US" dirty="0" smtClean="0">
                <a:latin typeface="+mj-lt"/>
              </a:rPr>
              <a:t>Click to add text</a:t>
            </a:r>
            <a:endParaRPr lang="ru-RU" dirty="0"/>
          </a:p>
        </p:txBody>
      </p:sp>
      <p:sp>
        <p:nvSpPr>
          <p:cNvPr id="24" name="Text  4"/>
          <p:cNvSpPr>
            <a:spLocks noGrp="1"/>
          </p:cNvSpPr>
          <p:nvPr>
            <p:ph type="body" sz="quarter" idx="37" hasCustomPrompt="1"/>
          </p:nvPr>
        </p:nvSpPr>
        <p:spPr>
          <a:xfrm>
            <a:off x="8075016" y="2551104"/>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5" name="Text  5"/>
          <p:cNvSpPr>
            <a:spLocks noGrp="1"/>
          </p:cNvSpPr>
          <p:nvPr>
            <p:ph type="body" sz="quarter" idx="38" hasCustomPrompt="1"/>
          </p:nvPr>
        </p:nvSpPr>
        <p:spPr>
          <a:xfrm>
            <a:off x="8761741" y="3205672"/>
            <a:ext cx="2307797" cy="385628"/>
          </a:xfrm>
        </p:spPr>
        <p:txBody>
          <a:bodyPr anchor="b">
            <a:noAutofit/>
          </a:bodyPr>
          <a:lstStyle>
            <a:lvl1pPr marL="0" indent="0" algn="l">
              <a:buNone/>
              <a:defRPr sz="1400" b="1" cap="all" spc="60" baseline="0">
                <a:latin typeface="+mj-lt"/>
              </a:defRPr>
            </a:lvl1pPr>
          </a:lstStyle>
          <a:p>
            <a:pPr lvl="0"/>
            <a:r>
              <a:rPr lang="en-US" dirty="0" smtClean="0">
                <a:latin typeface="+mj-lt"/>
              </a:rPr>
              <a:t>Click to add text</a:t>
            </a:r>
            <a:endParaRPr lang="ru-RU" dirty="0"/>
          </a:p>
        </p:txBody>
      </p:sp>
      <p:sp>
        <p:nvSpPr>
          <p:cNvPr id="27" name="Text  6"/>
          <p:cNvSpPr>
            <a:spLocks noGrp="1"/>
          </p:cNvSpPr>
          <p:nvPr>
            <p:ph type="body" sz="quarter" idx="39" hasCustomPrompt="1"/>
          </p:nvPr>
        </p:nvSpPr>
        <p:spPr>
          <a:xfrm>
            <a:off x="9503206" y="4265227"/>
            <a:ext cx="2307796" cy="361123"/>
          </a:xfrm>
        </p:spPr>
        <p:txBody>
          <a:bodyPr anchor="b">
            <a:noAutofit/>
          </a:bodyPr>
          <a:lstStyle>
            <a:lvl1pPr marL="0" indent="0" algn="l">
              <a:buNone/>
              <a:defRPr sz="1400" b="1" cap="all" spc="60" baseline="0">
                <a:latin typeface="+mj-lt"/>
              </a:defRPr>
            </a:lvl1pPr>
          </a:lstStyle>
          <a:p>
            <a:pPr lvl="0"/>
            <a:r>
              <a:rPr lang="en-US" smtClean="0">
                <a:latin typeface="+mj-lt"/>
              </a:rPr>
              <a:t>Click to add text</a:t>
            </a:r>
            <a:endParaRPr lang="ru-RU" dirty="0"/>
          </a:p>
        </p:txBody>
      </p:sp>
      <p:sp>
        <p:nvSpPr>
          <p:cNvPr id="28" name="Text  7"/>
          <p:cNvSpPr>
            <a:spLocks noGrp="1"/>
          </p:cNvSpPr>
          <p:nvPr>
            <p:ph type="body" sz="quarter" idx="40" hasCustomPrompt="1"/>
          </p:nvPr>
        </p:nvSpPr>
        <p:spPr>
          <a:xfrm>
            <a:off x="8761741" y="3610657"/>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9" name="Text  8"/>
          <p:cNvSpPr>
            <a:spLocks noGrp="1"/>
          </p:cNvSpPr>
          <p:nvPr>
            <p:ph type="body" sz="quarter" idx="41" hasCustomPrompt="1"/>
          </p:nvPr>
        </p:nvSpPr>
        <p:spPr>
          <a:xfrm>
            <a:off x="9503203" y="4639994"/>
            <a:ext cx="2050059" cy="635518"/>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4" name="Text  2"/>
          <p:cNvSpPr>
            <a:spLocks noGrp="1"/>
          </p:cNvSpPr>
          <p:nvPr>
            <p:ph type="body" sz="quarter" idx="48" hasCustomPrompt="1"/>
          </p:nvPr>
        </p:nvSpPr>
        <p:spPr>
          <a:xfrm>
            <a:off x="1013324" y="2575989"/>
            <a:ext cx="3672975" cy="1700735"/>
          </a:xfrm>
        </p:spPr>
        <p:txBody>
          <a:bodyPr>
            <a:noAutofit/>
          </a:bodyPr>
          <a:lstStyle>
            <a:lvl1pPr marL="0" indent="0" algn="l">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1" name="Title"/>
          <p:cNvSpPr>
            <a:spLocks noGrp="1"/>
          </p:cNvSpPr>
          <p:nvPr>
            <p:ph type="title" hasCustomPrompt="1"/>
          </p:nvPr>
        </p:nvSpPr>
        <p:spPr>
          <a:xfrm>
            <a:off x="1004588" y="1826755"/>
            <a:ext cx="5119988" cy="400182"/>
          </a:xfrm>
        </p:spPr>
        <p:txBody>
          <a:bodyPr wrap="none" anchor="t">
            <a:noAutofit/>
          </a:bodyPr>
          <a:lstStyle>
            <a:lvl1pPr marL="0" algn="l"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25035592"/>
      </p:ext>
    </p:extLst>
  </p:cSld>
  <p:clrMapOvr>
    <a:masterClrMapping/>
  </p:clrMapOvr>
  <p:timing>
    <p:tnLst>
      <p:par>
        <p:cTn id="1" dur="indefinite" restart="never" nodeType="tmRoot"/>
      </p:par>
    </p:tnLst>
  </p:timing>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Funnel">
    <p:spTree>
      <p:nvGrpSpPr>
        <p:cNvPr id="1" name=""/>
        <p:cNvGrpSpPr/>
        <p:nvPr/>
      </p:nvGrpSpPr>
      <p:grpSpPr>
        <a:xfrm>
          <a:off x="0" y="0"/>
          <a:ext cx="0" cy="0"/>
          <a:chOff x="0" y="0"/>
          <a:chExt cx="0" cy="0"/>
        </a:xfrm>
      </p:grpSpPr>
      <p:sp>
        <p:nvSpPr>
          <p:cNvPr id="9" name="Title"/>
          <p:cNvSpPr>
            <a:spLocks noGrp="1"/>
          </p:cNvSpPr>
          <p:nvPr>
            <p:ph type="title" hasCustomPrompt="1"/>
          </p:nvPr>
        </p:nvSpPr>
        <p:spPr>
          <a:xfrm>
            <a:off x="2268269" y="768242"/>
            <a:ext cx="7670800"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0" name="Text  2"/>
          <p:cNvSpPr>
            <a:spLocks noGrp="1"/>
          </p:cNvSpPr>
          <p:nvPr>
            <p:ph type="body" sz="quarter" idx="48" hasCustomPrompt="1"/>
          </p:nvPr>
        </p:nvSpPr>
        <p:spPr>
          <a:xfrm>
            <a:off x="2261099" y="1518715"/>
            <a:ext cx="7670800" cy="755016"/>
          </a:xfrm>
        </p:spPr>
        <p:txBody>
          <a:bodyPr>
            <a:noAutofit/>
          </a:bodyPr>
          <a:lstStyle>
            <a:lvl1pPr marL="0" indent="0" algn="ctr">
              <a:lnSpc>
                <a:spcPct val="120000"/>
              </a:lnSpc>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3" name="Text  4"/>
          <p:cNvSpPr>
            <a:spLocks noGrp="1"/>
          </p:cNvSpPr>
          <p:nvPr>
            <p:ph type="body" sz="quarter" idx="37" hasCustomPrompt="1"/>
          </p:nvPr>
        </p:nvSpPr>
        <p:spPr>
          <a:xfrm>
            <a:off x="6987696" y="277598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9" name="Text  4"/>
          <p:cNvSpPr>
            <a:spLocks noGrp="1"/>
          </p:cNvSpPr>
          <p:nvPr>
            <p:ph type="body" sz="quarter" idx="50" hasCustomPrompt="1"/>
          </p:nvPr>
        </p:nvSpPr>
        <p:spPr>
          <a:xfrm>
            <a:off x="6987694" y="3440254"/>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1" name="Text  4"/>
          <p:cNvSpPr>
            <a:spLocks noGrp="1"/>
          </p:cNvSpPr>
          <p:nvPr>
            <p:ph type="body" sz="quarter" idx="52" hasCustomPrompt="1"/>
          </p:nvPr>
        </p:nvSpPr>
        <p:spPr>
          <a:xfrm>
            <a:off x="6987694" y="410451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1" name="Text  4"/>
          <p:cNvSpPr>
            <a:spLocks noGrp="1"/>
          </p:cNvSpPr>
          <p:nvPr>
            <p:ph type="body" sz="quarter" idx="53" hasCustomPrompt="1"/>
          </p:nvPr>
        </p:nvSpPr>
        <p:spPr>
          <a:xfrm>
            <a:off x="6987694" y="477155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4" name="Text  4"/>
          <p:cNvSpPr>
            <a:spLocks noGrp="1"/>
          </p:cNvSpPr>
          <p:nvPr>
            <p:ph type="body" sz="quarter" idx="54" hasCustomPrompt="1"/>
          </p:nvPr>
        </p:nvSpPr>
        <p:spPr>
          <a:xfrm>
            <a:off x="6987694" y="5438599"/>
            <a:ext cx="3420000" cy="468000"/>
          </a:xfrm>
        </p:spPr>
        <p:txBody>
          <a:bodyPr tIns="0" anchor="ctr">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1648788217"/>
      </p:ext>
    </p:extLst>
  </p:cSld>
  <p:clrMapOvr>
    <a:masterClrMapping/>
  </p:clrMapOvr>
  <p:timing>
    <p:tnLst>
      <p:par>
        <p:cTn id="1" dur="indefinite" restart="never" nodeType="tmRoot"/>
      </p:par>
    </p:tnLst>
  </p:timing>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Pros and Cons">
    <p:spTree>
      <p:nvGrpSpPr>
        <p:cNvPr id="1" name=""/>
        <p:cNvGrpSpPr/>
        <p:nvPr/>
      </p:nvGrpSpPr>
      <p:grpSpPr>
        <a:xfrm>
          <a:off x="0" y="0"/>
          <a:ext cx="0" cy="0"/>
          <a:chOff x="0" y="0"/>
          <a:chExt cx="0" cy="0"/>
        </a:xfrm>
      </p:grpSpPr>
      <p:sp>
        <p:nvSpPr>
          <p:cNvPr id="10" name="Text  3"/>
          <p:cNvSpPr>
            <a:spLocks noGrp="1"/>
          </p:cNvSpPr>
          <p:nvPr>
            <p:ph type="body" sz="quarter" idx="11" hasCustomPrompt="1"/>
          </p:nvPr>
        </p:nvSpPr>
        <p:spPr>
          <a:xfrm>
            <a:off x="2319948" y="2736831"/>
            <a:ext cx="3492000" cy="227595"/>
          </a:xfrm>
        </p:spPr>
        <p:txBody>
          <a:bodyPr lIns="36000" rIns="36000">
            <a:noAutofit/>
          </a:bodyPr>
          <a:lstStyle>
            <a:lvl1pPr marL="0" indent="0" algn="ctr">
              <a:buNone/>
              <a:defRPr sz="1400" b="1" i="0" cap="all" spc="20" baseline="0">
                <a:solidFill>
                  <a:schemeClr val="accent3">
                    <a:lumMod val="50000"/>
                  </a:schemeClr>
                </a:solidFill>
                <a:latin typeface="+mj-lt"/>
              </a:defRPr>
            </a:lvl1pPr>
          </a:lstStyle>
          <a:p>
            <a:pPr lvl="0"/>
            <a:r>
              <a:rPr lang="en-US" smtClean="0"/>
              <a:t>Click to add text</a:t>
            </a:r>
            <a:endParaRPr lang="ru-RU" dirty="0"/>
          </a:p>
        </p:txBody>
      </p:sp>
      <p:sp>
        <p:nvSpPr>
          <p:cNvPr id="11" name="Text  4"/>
          <p:cNvSpPr>
            <a:spLocks noGrp="1"/>
          </p:cNvSpPr>
          <p:nvPr>
            <p:ph type="body" sz="quarter" idx="26" hasCustomPrompt="1"/>
          </p:nvPr>
        </p:nvSpPr>
        <p:spPr>
          <a:xfrm>
            <a:off x="6402276" y="2736829"/>
            <a:ext cx="3492000" cy="227595"/>
          </a:xfrm>
        </p:spPr>
        <p:txBody>
          <a:bodyPr lIns="36000" rIns="36000">
            <a:noAutofit/>
          </a:bodyPr>
          <a:lstStyle>
            <a:lvl1pPr marL="0" indent="0" algn="ctr">
              <a:buNone/>
              <a:defRPr sz="1400" b="1" i="0" cap="all" spc="20" baseline="0">
                <a:solidFill>
                  <a:schemeClr val="accent3">
                    <a:lumMod val="50000"/>
                  </a:schemeClr>
                </a:solidFill>
                <a:latin typeface="+mj-lt"/>
              </a:defRPr>
            </a:lvl1pPr>
          </a:lstStyle>
          <a:p>
            <a:pPr lvl="0"/>
            <a:r>
              <a:rPr lang="en-US" smtClean="0"/>
              <a:t>Click to add text</a:t>
            </a:r>
            <a:endParaRPr lang="ru-RU" dirty="0"/>
          </a:p>
        </p:txBody>
      </p:sp>
      <p:sp>
        <p:nvSpPr>
          <p:cNvPr id="12" name="Text  5"/>
          <p:cNvSpPr>
            <a:spLocks noGrp="1"/>
          </p:cNvSpPr>
          <p:nvPr>
            <p:ph type="body" sz="quarter" idx="32" hasCustomPrompt="1"/>
          </p:nvPr>
        </p:nvSpPr>
        <p:spPr>
          <a:xfrm>
            <a:off x="2651517" y="3333999"/>
            <a:ext cx="3163024" cy="207606"/>
          </a:xfrm>
        </p:spPr>
        <p:txBody>
          <a:bodyPr lIns="90000">
            <a:noAutofit/>
          </a:bodyPr>
          <a:lstStyle>
            <a:lvl1pPr marL="0" indent="0">
              <a:buNone/>
              <a:defRPr sz="1400" b="1" i="0" spc="0" baseline="0">
                <a:solidFill>
                  <a:srgbClr val="0D0D0D"/>
                </a:solidFill>
                <a:latin typeface="+mj-lt"/>
              </a:defRPr>
            </a:lvl1pPr>
          </a:lstStyle>
          <a:p>
            <a:pPr lvl="0"/>
            <a:r>
              <a:rPr lang="en-US" smtClean="0"/>
              <a:t>Click to add text</a:t>
            </a:r>
            <a:endParaRPr lang="ru-RU" dirty="0"/>
          </a:p>
        </p:txBody>
      </p:sp>
      <p:sp>
        <p:nvSpPr>
          <p:cNvPr id="13" name="Text  6"/>
          <p:cNvSpPr>
            <a:spLocks noGrp="1"/>
          </p:cNvSpPr>
          <p:nvPr>
            <p:ph type="body" sz="quarter" idx="33" hasCustomPrompt="1"/>
          </p:nvPr>
        </p:nvSpPr>
        <p:spPr>
          <a:xfrm>
            <a:off x="2651517" y="4198810"/>
            <a:ext cx="3163024" cy="207606"/>
          </a:xfrm>
        </p:spPr>
        <p:txBody>
          <a:bodyPr lIns="90000">
            <a:noAutofit/>
          </a:bodyPr>
          <a:lstStyle>
            <a:lvl1pPr marL="0" indent="0">
              <a:buNone/>
              <a:defRPr sz="1400" b="1" i="0" spc="0" baseline="0">
                <a:solidFill>
                  <a:srgbClr val="0D0D0D"/>
                </a:solidFill>
                <a:latin typeface="+mj-lt"/>
              </a:defRPr>
            </a:lvl1pPr>
          </a:lstStyle>
          <a:p>
            <a:pPr lvl="0"/>
            <a:r>
              <a:rPr lang="en-US" smtClean="0"/>
              <a:t>Click to add text</a:t>
            </a:r>
            <a:endParaRPr lang="ru-RU" dirty="0"/>
          </a:p>
        </p:txBody>
      </p:sp>
      <p:sp>
        <p:nvSpPr>
          <p:cNvPr id="14" name="Text  7"/>
          <p:cNvSpPr>
            <a:spLocks noGrp="1"/>
          </p:cNvSpPr>
          <p:nvPr>
            <p:ph type="body" sz="quarter" idx="34" hasCustomPrompt="1"/>
          </p:nvPr>
        </p:nvSpPr>
        <p:spPr>
          <a:xfrm>
            <a:off x="2651517" y="5063621"/>
            <a:ext cx="3163024" cy="207606"/>
          </a:xfrm>
        </p:spPr>
        <p:txBody>
          <a:bodyPr lIns="90000">
            <a:noAutofit/>
          </a:bodyPr>
          <a:lstStyle>
            <a:lvl1pPr marL="0" indent="0">
              <a:buNone/>
              <a:defRPr sz="1400" b="1" i="0" spc="0" baseline="0">
                <a:solidFill>
                  <a:srgbClr val="0D0D0D"/>
                </a:solidFill>
                <a:latin typeface="+mj-lt"/>
              </a:defRPr>
            </a:lvl1pPr>
          </a:lstStyle>
          <a:p>
            <a:pPr lvl="0"/>
            <a:r>
              <a:rPr lang="en-US" smtClean="0"/>
              <a:t>Click to add text</a:t>
            </a:r>
            <a:endParaRPr lang="ru-RU" dirty="0"/>
          </a:p>
        </p:txBody>
      </p:sp>
      <p:sp>
        <p:nvSpPr>
          <p:cNvPr id="15" name="Text  8"/>
          <p:cNvSpPr>
            <a:spLocks noGrp="1"/>
          </p:cNvSpPr>
          <p:nvPr>
            <p:ph type="body" sz="quarter" idx="35" hasCustomPrompt="1"/>
          </p:nvPr>
        </p:nvSpPr>
        <p:spPr>
          <a:xfrm>
            <a:off x="6733845" y="3333999"/>
            <a:ext cx="3149627" cy="207606"/>
          </a:xfrm>
        </p:spPr>
        <p:txBody>
          <a:bodyPr lIns="90000">
            <a:noAutofit/>
          </a:bodyPr>
          <a:lstStyle>
            <a:lvl1pPr marL="0" indent="0">
              <a:buNone/>
              <a:defRPr sz="1400" b="1" i="0" spc="0" baseline="0">
                <a:solidFill>
                  <a:srgbClr val="0D0D0D"/>
                </a:solidFill>
                <a:latin typeface="+mj-lt"/>
              </a:defRPr>
            </a:lvl1pPr>
          </a:lstStyle>
          <a:p>
            <a:pPr lvl="0"/>
            <a:r>
              <a:rPr lang="en-US" smtClean="0"/>
              <a:t>Click to add text</a:t>
            </a:r>
            <a:endParaRPr lang="ru-RU" dirty="0"/>
          </a:p>
        </p:txBody>
      </p:sp>
      <p:sp>
        <p:nvSpPr>
          <p:cNvPr id="16" name="Text  9"/>
          <p:cNvSpPr>
            <a:spLocks noGrp="1"/>
          </p:cNvSpPr>
          <p:nvPr>
            <p:ph type="body" sz="quarter" idx="36" hasCustomPrompt="1"/>
          </p:nvPr>
        </p:nvSpPr>
        <p:spPr>
          <a:xfrm>
            <a:off x="6733845" y="4198810"/>
            <a:ext cx="3149627" cy="207606"/>
          </a:xfrm>
        </p:spPr>
        <p:txBody>
          <a:bodyPr lIns="90000">
            <a:noAutofit/>
          </a:bodyPr>
          <a:lstStyle>
            <a:lvl1pPr marL="0" indent="0">
              <a:buNone/>
              <a:defRPr sz="1400" b="1" i="0" spc="0" baseline="0">
                <a:solidFill>
                  <a:srgbClr val="0D0D0D"/>
                </a:solidFill>
                <a:latin typeface="+mj-lt"/>
              </a:defRPr>
            </a:lvl1pPr>
          </a:lstStyle>
          <a:p>
            <a:pPr lvl="0"/>
            <a:r>
              <a:rPr lang="en-US" smtClean="0"/>
              <a:t>Click to add text</a:t>
            </a:r>
            <a:endParaRPr lang="ru-RU" dirty="0"/>
          </a:p>
        </p:txBody>
      </p:sp>
      <p:sp>
        <p:nvSpPr>
          <p:cNvPr id="19" name="Text  11"/>
          <p:cNvSpPr>
            <a:spLocks noGrp="1"/>
          </p:cNvSpPr>
          <p:nvPr>
            <p:ph type="body" sz="quarter" idx="38" hasCustomPrompt="1"/>
          </p:nvPr>
        </p:nvSpPr>
        <p:spPr>
          <a:xfrm>
            <a:off x="2648912" y="3551653"/>
            <a:ext cx="3165629"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0" name="Text  12"/>
          <p:cNvSpPr>
            <a:spLocks noGrp="1"/>
          </p:cNvSpPr>
          <p:nvPr>
            <p:ph type="body" sz="quarter" idx="39" hasCustomPrompt="1"/>
          </p:nvPr>
        </p:nvSpPr>
        <p:spPr>
          <a:xfrm>
            <a:off x="2648912" y="4418082"/>
            <a:ext cx="3165629"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13"/>
          <p:cNvSpPr>
            <a:spLocks noGrp="1"/>
          </p:cNvSpPr>
          <p:nvPr>
            <p:ph type="body" sz="quarter" idx="40" hasCustomPrompt="1"/>
          </p:nvPr>
        </p:nvSpPr>
        <p:spPr>
          <a:xfrm>
            <a:off x="2648912" y="5281276"/>
            <a:ext cx="3158240"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2" name="Text  14"/>
          <p:cNvSpPr>
            <a:spLocks noGrp="1"/>
          </p:cNvSpPr>
          <p:nvPr>
            <p:ph type="body" sz="quarter" idx="41" hasCustomPrompt="1"/>
          </p:nvPr>
        </p:nvSpPr>
        <p:spPr>
          <a:xfrm>
            <a:off x="6733845" y="3551653"/>
            <a:ext cx="3149627"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3" name="Text  15"/>
          <p:cNvSpPr>
            <a:spLocks noGrp="1"/>
          </p:cNvSpPr>
          <p:nvPr>
            <p:ph type="body" sz="quarter" idx="42" hasCustomPrompt="1"/>
          </p:nvPr>
        </p:nvSpPr>
        <p:spPr>
          <a:xfrm>
            <a:off x="6733845" y="4418082"/>
            <a:ext cx="3149627" cy="558385"/>
          </a:xfrm>
        </p:spPr>
        <p:txBody>
          <a:bodyPr>
            <a:noAutofit/>
          </a:bodyPr>
          <a:lstStyle>
            <a:lvl1pPr marL="0" indent="0">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8" name="Title"/>
          <p:cNvSpPr>
            <a:spLocks noGrp="1"/>
          </p:cNvSpPr>
          <p:nvPr>
            <p:ph type="title" hasCustomPrompt="1"/>
          </p:nvPr>
        </p:nvSpPr>
        <p:spPr>
          <a:xfrm>
            <a:off x="1004587" y="928926"/>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24" name="Text  2"/>
          <p:cNvSpPr>
            <a:spLocks noGrp="1"/>
          </p:cNvSpPr>
          <p:nvPr>
            <p:ph type="body" sz="quarter" idx="25" hasCustomPrompt="1"/>
          </p:nvPr>
        </p:nvSpPr>
        <p:spPr>
          <a:xfrm>
            <a:off x="2532185" y="1767079"/>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4224159050"/>
      </p:ext>
    </p:extLst>
  </p:cSld>
  <p:clrMapOvr>
    <a:masterClrMapping/>
  </p:clrMapOvr>
  <p:timing>
    <p:tnLst>
      <p:par>
        <p:cTn id="1" dur="indefinite" restart="never" nodeType="tmRoot"/>
      </p:par>
    </p:tnLst>
  </p:timing>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12" name="Title"/>
          <p:cNvSpPr>
            <a:spLocks noGrp="1"/>
          </p:cNvSpPr>
          <p:nvPr>
            <p:ph type="title" hasCustomPrompt="1"/>
          </p:nvPr>
        </p:nvSpPr>
        <p:spPr>
          <a:xfrm>
            <a:off x="1004587" y="953978"/>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3" name="Text  2"/>
          <p:cNvSpPr>
            <a:spLocks noGrp="1"/>
          </p:cNvSpPr>
          <p:nvPr>
            <p:ph type="body" sz="quarter" idx="25" hasCustomPrompt="1"/>
          </p:nvPr>
        </p:nvSpPr>
        <p:spPr>
          <a:xfrm>
            <a:off x="1870553" y="1792131"/>
            <a:ext cx="8517699"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2089831705"/>
      </p:ext>
    </p:extLst>
  </p:cSld>
  <p:clrMapOvr>
    <a:masterClrMapping/>
  </p:clrMapOvr>
  <p:timing>
    <p:tnLst>
      <p:par>
        <p:cTn id="1" dur="indefinite" restart="never" nodeType="tmRoot"/>
      </p:par>
    </p:tnLst>
  </p:timing>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Mind Map 1">
    <p:spTree>
      <p:nvGrpSpPr>
        <p:cNvPr id="1" name=""/>
        <p:cNvGrpSpPr/>
        <p:nvPr/>
      </p:nvGrpSpPr>
      <p:grpSpPr>
        <a:xfrm>
          <a:off x="0" y="0"/>
          <a:ext cx="0" cy="0"/>
          <a:chOff x="0" y="0"/>
          <a:chExt cx="0" cy="0"/>
        </a:xfrm>
      </p:grpSpPr>
      <p:sp>
        <p:nvSpPr>
          <p:cNvPr id="17" name="Text  2"/>
          <p:cNvSpPr>
            <a:spLocks noGrp="1"/>
          </p:cNvSpPr>
          <p:nvPr>
            <p:ph type="body" sz="quarter" idx="37" hasCustomPrompt="1"/>
          </p:nvPr>
        </p:nvSpPr>
        <p:spPr>
          <a:xfrm>
            <a:off x="1172308" y="3009857"/>
            <a:ext cx="3055307" cy="1171617"/>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9" name="Text  4"/>
          <p:cNvSpPr>
            <a:spLocks noGrp="1"/>
          </p:cNvSpPr>
          <p:nvPr>
            <p:ph type="body" sz="quarter" idx="43" hasCustomPrompt="1"/>
          </p:nvPr>
        </p:nvSpPr>
        <p:spPr>
          <a:xfrm>
            <a:off x="7960552" y="3006882"/>
            <a:ext cx="3055307" cy="1174592"/>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6"/>
          <p:cNvSpPr>
            <a:spLocks noGrp="1"/>
          </p:cNvSpPr>
          <p:nvPr>
            <p:ph type="body" sz="quarter" idx="45" hasCustomPrompt="1"/>
          </p:nvPr>
        </p:nvSpPr>
        <p:spPr>
          <a:xfrm>
            <a:off x="4573532" y="4725271"/>
            <a:ext cx="3055307" cy="1173600"/>
          </a:xfrm>
        </p:spPr>
        <p:txBody>
          <a:bodyPr tIns="0">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3"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10" name="Text  2"/>
          <p:cNvSpPr>
            <a:spLocks noGrp="1"/>
          </p:cNvSpPr>
          <p:nvPr>
            <p:ph type="body" sz="quarter" idx="35" hasCustomPrompt="1"/>
          </p:nvPr>
        </p:nvSpPr>
        <p:spPr>
          <a:xfrm>
            <a:off x="1172308" y="2619350"/>
            <a:ext cx="3055307" cy="387533"/>
          </a:xfrm>
        </p:spPr>
        <p:txBody>
          <a:bodyPr anchor="b">
            <a:noAutofit/>
          </a:bodyPr>
          <a:lstStyle>
            <a:lvl1pPr marL="0" indent="0" algn="r">
              <a:buNone/>
              <a:defRPr sz="1300" b="1" cap="all" spc="50" baseline="0">
                <a:latin typeface="+mj-lt"/>
              </a:defRPr>
            </a:lvl1pPr>
          </a:lstStyle>
          <a:p>
            <a:pPr lvl="0"/>
            <a:r>
              <a:rPr lang="en-US" dirty="0" smtClean="0">
                <a:latin typeface="+mj-lt"/>
              </a:rPr>
              <a:t>Click to add text</a:t>
            </a:r>
            <a:endParaRPr lang="ru-RU" dirty="0"/>
          </a:p>
        </p:txBody>
      </p:sp>
      <p:sp>
        <p:nvSpPr>
          <p:cNvPr id="11" name="Text  2"/>
          <p:cNvSpPr>
            <a:spLocks noGrp="1"/>
          </p:cNvSpPr>
          <p:nvPr>
            <p:ph type="body" sz="quarter" idx="46" hasCustomPrompt="1"/>
          </p:nvPr>
        </p:nvSpPr>
        <p:spPr>
          <a:xfrm>
            <a:off x="4573532" y="4337739"/>
            <a:ext cx="3055307" cy="387533"/>
          </a:xfrm>
        </p:spPr>
        <p:txBody>
          <a:bodyPr anchor="b">
            <a:noAutofit/>
          </a:bodyPr>
          <a:lstStyle>
            <a:lvl1pPr marL="0" indent="0" algn="ctr">
              <a:buNone/>
              <a:defRPr sz="1300" b="1" cap="all" spc="50" baseline="0">
                <a:latin typeface="+mj-lt"/>
              </a:defRPr>
            </a:lvl1pPr>
          </a:lstStyle>
          <a:p>
            <a:pPr lvl="0"/>
            <a:r>
              <a:rPr lang="en-US" dirty="0" smtClean="0">
                <a:latin typeface="+mj-lt"/>
              </a:rPr>
              <a:t>Click to add text</a:t>
            </a:r>
            <a:endParaRPr lang="ru-RU" dirty="0"/>
          </a:p>
        </p:txBody>
      </p:sp>
      <p:sp>
        <p:nvSpPr>
          <p:cNvPr id="12" name="Text  2"/>
          <p:cNvSpPr>
            <a:spLocks noGrp="1"/>
          </p:cNvSpPr>
          <p:nvPr>
            <p:ph type="body" sz="quarter" idx="47" hasCustomPrompt="1"/>
          </p:nvPr>
        </p:nvSpPr>
        <p:spPr>
          <a:xfrm>
            <a:off x="7960552" y="2619349"/>
            <a:ext cx="3055307" cy="387533"/>
          </a:xfrm>
        </p:spPr>
        <p:txBody>
          <a:bodyPr anchor="b">
            <a:noAutofit/>
          </a:bodyPr>
          <a:lstStyle>
            <a:lvl1pPr marL="0" indent="0" algn="l">
              <a:buNone/>
              <a:defRPr sz="1300" b="1" cap="all" spc="50" baseline="0">
                <a:latin typeface="+mj-lt"/>
              </a:defRPr>
            </a:lvl1pPr>
          </a:lstStyle>
          <a:p>
            <a:pPr lvl="0"/>
            <a:r>
              <a:rPr lang="en-US" dirty="0" smtClean="0">
                <a:latin typeface="+mj-lt"/>
              </a:rPr>
              <a:t>Click to add text</a:t>
            </a:r>
            <a:endParaRPr lang="ru-RU" dirty="0"/>
          </a:p>
        </p:txBody>
      </p:sp>
    </p:spTree>
    <p:extLst>
      <p:ext uri="{BB962C8B-B14F-4D97-AF65-F5344CB8AC3E}">
        <p14:creationId xmlns:p14="http://schemas.microsoft.com/office/powerpoint/2010/main" val="1678058535"/>
      </p:ext>
    </p:extLst>
  </p:cSld>
  <p:clrMapOvr>
    <a:masterClrMapping/>
  </p:clrMapOvr>
  <p:timing>
    <p:tnLst>
      <p:par>
        <p:cTn id="1" dur="indefinite" restart="never" nodeType="tmRoot"/>
      </p:par>
    </p:tnLst>
  </p:timing>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Mind Map 2">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
        <p:nvSpPr>
          <p:cNvPr id="8" name="Text  2"/>
          <p:cNvSpPr>
            <a:spLocks noGrp="1"/>
          </p:cNvSpPr>
          <p:nvPr>
            <p:ph type="body" sz="quarter" idx="35" hasCustomPrompt="1"/>
          </p:nvPr>
        </p:nvSpPr>
        <p:spPr>
          <a:xfrm>
            <a:off x="1172309" y="2188724"/>
            <a:ext cx="3055307" cy="387533"/>
          </a:xfrm>
        </p:spPr>
        <p:txBody>
          <a:bodyPr anchor="b">
            <a:noAutofit/>
          </a:bodyPr>
          <a:lstStyle>
            <a:lvl1pPr marL="0" indent="0" algn="r">
              <a:buNone/>
              <a:defRPr sz="1300" b="1" cap="all" spc="50" baseline="0">
                <a:latin typeface="+mj-lt"/>
              </a:defRPr>
            </a:lvl1pPr>
          </a:lstStyle>
          <a:p>
            <a:pPr lvl="0"/>
            <a:r>
              <a:rPr lang="en-US" dirty="0" smtClean="0">
                <a:latin typeface="+mj-lt"/>
              </a:rPr>
              <a:t>Click to add text</a:t>
            </a:r>
            <a:endParaRPr lang="ru-RU" dirty="0"/>
          </a:p>
        </p:txBody>
      </p:sp>
      <p:sp>
        <p:nvSpPr>
          <p:cNvPr id="9" name="Text  3"/>
          <p:cNvSpPr>
            <a:spLocks noGrp="1"/>
          </p:cNvSpPr>
          <p:nvPr>
            <p:ph type="body" sz="quarter" idx="37" hasCustomPrompt="1"/>
          </p:nvPr>
        </p:nvSpPr>
        <p:spPr>
          <a:xfrm>
            <a:off x="1172308" y="2586303"/>
            <a:ext cx="3055307" cy="10260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2" name="Text  6"/>
          <p:cNvSpPr>
            <a:spLocks noGrp="1"/>
          </p:cNvSpPr>
          <p:nvPr>
            <p:ph type="body" sz="quarter" idx="40" hasCustomPrompt="1"/>
          </p:nvPr>
        </p:nvSpPr>
        <p:spPr>
          <a:xfrm>
            <a:off x="1172309" y="4536730"/>
            <a:ext cx="3055307" cy="388800"/>
          </a:xfrm>
        </p:spPr>
        <p:txBody>
          <a:bodyPr anchor="b">
            <a:noAutofit/>
          </a:bodyPr>
          <a:lstStyle>
            <a:lvl1pPr marL="0" indent="0" algn="r">
              <a:buNone/>
              <a:defRPr sz="1300" b="1" cap="all" spc="50" baseline="0">
                <a:latin typeface="+mj-lt"/>
              </a:defRPr>
            </a:lvl1pPr>
          </a:lstStyle>
          <a:p>
            <a:pPr lvl="0"/>
            <a:r>
              <a:rPr lang="en-US" smtClean="0">
                <a:latin typeface="+mj-lt"/>
              </a:rPr>
              <a:t>Click to add text</a:t>
            </a:r>
            <a:endParaRPr lang="ru-RU" dirty="0"/>
          </a:p>
        </p:txBody>
      </p:sp>
      <p:sp>
        <p:nvSpPr>
          <p:cNvPr id="13" name="Text  7"/>
          <p:cNvSpPr>
            <a:spLocks noGrp="1"/>
          </p:cNvSpPr>
          <p:nvPr>
            <p:ph type="body" sz="quarter" idx="41" hasCustomPrompt="1"/>
          </p:nvPr>
        </p:nvSpPr>
        <p:spPr>
          <a:xfrm>
            <a:off x="1169735" y="4935577"/>
            <a:ext cx="3055307" cy="1027072"/>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4" name="Text  8"/>
          <p:cNvSpPr>
            <a:spLocks noGrp="1"/>
          </p:cNvSpPr>
          <p:nvPr>
            <p:ph type="body" sz="quarter" idx="42" hasCustomPrompt="1"/>
          </p:nvPr>
        </p:nvSpPr>
        <p:spPr>
          <a:xfrm>
            <a:off x="7960552" y="2188722"/>
            <a:ext cx="3055307" cy="388800"/>
          </a:xfrm>
        </p:spPr>
        <p:txBody>
          <a:bodyPr anchor="b">
            <a:noAutofit/>
          </a:bodyPr>
          <a:lstStyle>
            <a:lvl1pPr marL="0" indent="0" algn="l">
              <a:buNone/>
              <a:defRPr sz="1300" b="1" cap="all" spc="50" baseline="0">
                <a:latin typeface="+mj-lt"/>
              </a:defRPr>
            </a:lvl1pPr>
          </a:lstStyle>
          <a:p>
            <a:pPr lvl="0"/>
            <a:r>
              <a:rPr lang="en-US" smtClean="0">
                <a:latin typeface="+mj-lt"/>
              </a:rPr>
              <a:t>Click to add text</a:t>
            </a:r>
            <a:endParaRPr lang="ru-RU" dirty="0"/>
          </a:p>
        </p:txBody>
      </p:sp>
      <p:sp>
        <p:nvSpPr>
          <p:cNvPr id="15" name="Text  9"/>
          <p:cNvSpPr>
            <a:spLocks noGrp="1"/>
          </p:cNvSpPr>
          <p:nvPr>
            <p:ph type="body" sz="quarter" idx="43" hasCustomPrompt="1"/>
          </p:nvPr>
        </p:nvSpPr>
        <p:spPr>
          <a:xfrm>
            <a:off x="7960552" y="2588869"/>
            <a:ext cx="3055307" cy="10260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8" name="Text  12"/>
          <p:cNvSpPr>
            <a:spLocks noGrp="1"/>
          </p:cNvSpPr>
          <p:nvPr>
            <p:ph type="body" sz="quarter" idx="46" hasCustomPrompt="1"/>
          </p:nvPr>
        </p:nvSpPr>
        <p:spPr>
          <a:xfrm>
            <a:off x="7960551" y="4536730"/>
            <a:ext cx="3055308" cy="388800"/>
          </a:xfrm>
        </p:spPr>
        <p:txBody>
          <a:bodyPr anchor="b">
            <a:noAutofit/>
          </a:bodyPr>
          <a:lstStyle>
            <a:lvl1pPr marL="0" indent="0" algn="l">
              <a:buNone/>
              <a:defRPr sz="1300" b="1" cap="all" spc="50" baseline="0">
                <a:latin typeface="+mj-lt"/>
              </a:defRPr>
            </a:lvl1pPr>
          </a:lstStyle>
          <a:p>
            <a:pPr lvl="0"/>
            <a:r>
              <a:rPr lang="en-US" smtClean="0">
                <a:latin typeface="+mj-lt"/>
              </a:rPr>
              <a:t>Click to add text</a:t>
            </a:r>
            <a:endParaRPr lang="ru-RU" dirty="0"/>
          </a:p>
        </p:txBody>
      </p:sp>
      <p:sp>
        <p:nvSpPr>
          <p:cNvPr id="19" name="Text  13"/>
          <p:cNvSpPr>
            <a:spLocks noGrp="1"/>
          </p:cNvSpPr>
          <p:nvPr>
            <p:ph type="body" sz="quarter" idx="47" hasCustomPrompt="1"/>
          </p:nvPr>
        </p:nvSpPr>
        <p:spPr>
          <a:xfrm>
            <a:off x="7957419" y="4937252"/>
            <a:ext cx="3055307" cy="1025397"/>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Tree>
    <p:extLst>
      <p:ext uri="{BB962C8B-B14F-4D97-AF65-F5344CB8AC3E}">
        <p14:creationId xmlns:p14="http://schemas.microsoft.com/office/powerpoint/2010/main" val="2024697729"/>
      </p:ext>
    </p:extLst>
  </p:cSld>
  <p:clrMapOvr>
    <a:masterClrMapping/>
  </p:clrMapOvr>
  <p:timing>
    <p:tnLst>
      <p:par>
        <p:cTn id="1" dur="indefinite" restart="never" nodeType="tmRoot"/>
      </p:par>
    </p:tn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Mind Map 3">
    <p:spTree>
      <p:nvGrpSpPr>
        <p:cNvPr id="1" name=""/>
        <p:cNvGrpSpPr/>
        <p:nvPr/>
      </p:nvGrpSpPr>
      <p:grpSpPr>
        <a:xfrm>
          <a:off x="0" y="0"/>
          <a:ext cx="0" cy="0"/>
          <a:chOff x="0" y="0"/>
          <a:chExt cx="0" cy="0"/>
        </a:xfrm>
      </p:grpSpPr>
      <p:sp>
        <p:nvSpPr>
          <p:cNvPr id="10" name="Text  3"/>
          <p:cNvSpPr>
            <a:spLocks noGrp="1"/>
          </p:cNvSpPr>
          <p:nvPr>
            <p:ph type="body" sz="quarter" idx="37" hasCustomPrompt="1"/>
          </p:nvPr>
        </p:nvSpPr>
        <p:spPr>
          <a:xfrm>
            <a:off x="992039" y="2514403"/>
            <a:ext cx="3055307" cy="695521"/>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2" name="Text  5"/>
          <p:cNvSpPr>
            <a:spLocks noGrp="1"/>
          </p:cNvSpPr>
          <p:nvPr>
            <p:ph type="body" sz="quarter" idx="39" hasCustomPrompt="1"/>
          </p:nvPr>
        </p:nvSpPr>
        <p:spPr>
          <a:xfrm>
            <a:off x="1182365" y="4037238"/>
            <a:ext cx="3055307" cy="6912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6" name="Text  7"/>
          <p:cNvSpPr>
            <a:spLocks noGrp="1"/>
          </p:cNvSpPr>
          <p:nvPr>
            <p:ph type="body" sz="quarter" idx="43" hasCustomPrompt="1"/>
          </p:nvPr>
        </p:nvSpPr>
        <p:spPr>
          <a:xfrm>
            <a:off x="8189151" y="2517904"/>
            <a:ext cx="3055307" cy="69202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8" name="Text  9"/>
          <p:cNvSpPr>
            <a:spLocks noGrp="1"/>
          </p:cNvSpPr>
          <p:nvPr>
            <p:ph type="body" sz="quarter" idx="45" hasCustomPrompt="1"/>
          </p:nvPr>
        </p:nvSpPr>
        <p:spPr>
          <a:xfrm>
            <a:off x="7922451" y="4037238"/>
            <a:ext cx="3055307" cy="6912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2" name="Text  11"/>
          <p:cNvSpPr>
            <a:spLocks noGrp="1"/>
          </p:cNvSpPr>
          <p:nvPr>
            <p:ph type="body" sz="quarter" idx="47" hasCustomPrompt="1"/>
          </p:nvPr>
        </p:nvSpPr>
        <p:spPr>
          <a:xfrm>
            <a:off x="4576531" y="5455186"/>
            <a:ext cx="3055307" cy="691200"/>
          </a:xfrm>
        </p:spPr>
        <p:txBody>
          <a:bodyPr tIns="0">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4" name="Text  2"/>
          <p:cNvSpPr>
            <a:spLocks noGrp="1"/>
          </p:cNvSpPr>
          <p:nvPr>
            <p:ph type="body" sz="quarter" idx="35" hasCustomPrompt="1"/>
          </p:nvPr>
        </p:nvSpPr>
        <p:spPr>
          <a:xfrm>
            <a:off x="992039" y="2104313"/>
            <a:ext cx="3055307" cy="387533"/>
          </a:xfrm>
        </p:spPr>
        <p:txBody>
          <a:bodyPr anchor="b">
            <a:noAutofit/>
          </a:bodyPr>
          <a:lstStyle>
            <a:lvl1pPr marL="0" indent="0" algn="r">
              <a:buNone/>
              <a:defRPr sz="1300" b="1" cap="all" spc="50" baseline="0">
                <a:latin typeface="+mj-lt"/>
              </a:defRPr>
            </a:lvl1pPr>
          </a:lstStyle>
          <a:p>
            <a:pPr lvl="0"/>
            <a:r>
              <a:rPr lang="en-US" dirty="0" smtClean="0">
                <a:latin typeface="+mj-lt"/>
              </a:rPr>
              <a:t>Click to add text</a:t>
            </a:r>
            <a:endParaRPr lang="ru-RU" dirty="0"/>
          </a:p>
        </p:txBody>
      </p:sp>
      <p:sp>
        <p:nvSpPr>
          <p:cNvPr id="19" name="Text  2"/>
          <p:cNvSpPr>
            <a:spLocks noGrp="1"/>
          </p:cNvSpPr>
          <p:nvPr>
            <p:ph type="body" sz="quarter" idx="48" hasCustomPrompt="1"/>
          </p:nvPr>
        </p:nvSpPr>
        <p:spPr>
          <a:xfrm>
            <a:off x="1182365" y="3634520"/>
            <a:ext cx="3055307" cy="387533"/>
          </a:xfrm>
        </p:spPr>
        <p:txBody>
          <a:bodyPr anchor="b">
            <a:noAutofit/>
          </a:bodyPr>
          <a:lstStyle>
            <a:lvl1pPr marL="0" indent="0" algn="r">
              <a:buNone/>
              <a:defRPr sz="1300" b="1" cap="all" spc="50" baseline="0">
                <a:latin typeface="+mj-lt"/>
              </a:defRPr>
            </a:lvl1pPr>
          </a:lstStyle>
          <a:p>
            <a:pPr lvl="0"/>
            <a:r>
              <a:rPr lang="en-US" dirty="0" smtClean="0">
                <a:latin typeface="+mj-lt"/>
              </a:rPr>
              <a:t>Click to add text</a:t>
            </a:r>
            <a:endParaRPr lang="ru-RU" dirty="0"/>
          </a:p>
        </p:txBody>
      </p:sp>
      <p:sp>
        <p:nvSpPr>
          <p:cNvPr id="20" name="Text  2"/>
          <p:cNvSpPr>
            <a:spLocks noGrp="1"/>
          </p:cNvSpPr>
          <p:nvPr>
            <p:ph type="body" sz="quarter" idx="49" hasCustomPrompt="1"/>
          </p:nvPr>
        </p:nvSpPr>
        <p:spPr>
          <a:xfrm>
            <a:off x="8189151" y="2109750"/>
            <a:ext cx="3055307" cy="387533"/>
          </a:xfrm>
        </p:spPr>
        <p:txBody>
          <a:bodyPr anchor="b">
            <a:noAutofit/>
          </a:bodyPr>
          <a:lstStyle>
            <a:lvl1pPr marL="0" indent="0" algn="l">
              <a:buNone/>
              <a:defRPr sz="1300" b="1" cap="all" spc="50" baseline="0">
                <a:latin typeface="+mj-lt"/>
              </a:defRPr>
            </a:lvl1pPr>
          </a:lstStyle>
          <a:p>
            <a:pPr lvl="0"/>
            <a:r>
              <a:rPr lang="en-US" dirty="0" smtClean="0">
                <a:latin typeface="+mj-lt"/>
              </a:rPr>
              <a:t>Click to add text</a:t>
            </a:r>
            <a:endParaRPr lang="ru-RU" dirty="0"/>
          </a:p>
        </p:txBody>
      </p:sp>
      <p:sp>
        <p:nvSpPr>
          <p:cNvPr id="23" name="Text  2"/>
          <p:cNvSpPr>
            <a:spLocks noGrp="1"/>
          </p:cNvSpPr>
          <p:nvPr>
            <p:ph type="body" sz="quarter" idx="50" hasCustomPrompt="1"/>
          </p:nvPr>
        </p:nvSpPr>
        <p:spPr>
          <a:xfrm>
            <a:off x="7922451" y="3634520"/>
            <a:ext cx="3055307" cy="387533"/>
          </a:xfrm>
        </p:spPr>
        <p:txBody>
          <a:bodyPr anchor="b">
            <a:noAutofit/>
          </a:bodyPr>
          <a:lstStyle>
            <a:lvl1pPr marL="0" indent="0" algn="l">
              <a:buNone/>
              <a:defRPr sz="1300" b="1" cap="all" spc="50" baseline="0">
                <a:latin typeface="+mj-lt"/>
              </a:defRPr>
            </a:lvl1pPr>
          </a:lstStyle>
          <a:p>
            <a:pPr lvl="0"/>
            <a:r>
              <a:rPr lang="en-US" dirty="0" smtClean="0">
                <a:latin typeface="+mj-lt"/>
              </a:rPr>
              <a:t>Click to add text</a:t>
            </a:r>
            <a:endParaRPr lang="ru-RU" dirty="0"/>
          </a:p>
        </p:txBody>
      </p:sp>
      <p:sp>
        <p:nvSpPr>
          <p:cNvPr id="24" name="Text  2"/>
          <p:cNvSpPr>
            <a:spLocks noGrp="1"/>
          </p:cNvSpPr>
          <p:nvPr>
            <p:ph type="body" sz="quarter" idx="51" hasCustomPrompt="1"/>
          </p:nvPr>
        </p:nvSpPr>
        <p:spPr>
          <a:xfrm>
            <a:off x="4576275" y="5054825"/>
            <a:ext cx="3055307" cy="387533"/>
          </a:xfrm>
        </p:spPr>
        <p:txBody>
          <a:bodyPr anchor="b">
            <a:noAutofit/>
          </a:bodyPr>
          <a:lstStyle>
            <a:lvl1pPr marL="0" indent="0" algn="ctr">
              <a:buNone/>
              <a:defRPr sz="1300" b="1" cap="all" spc="50" baseline="0">
                <a:latin typeface="+mj-lt"/>
              </a:defRPr>
            </a:lvl1pPr>
          </a:lstStyle>
          <a:p>
            <a:pPr lvl="0"/>
            <a:r>
              <a:rPr lang="en-US" dirty="0" smtClean="0">
                <a:latin typeface="+mj-lt"/>
              </a:rPr>
              <a:t>Click to add text</a:t>
            </a:r>
            <a:endParaRPr lang="ru-RU" dirty="0"/>
          </a:p>
        </p:txBody>
      </p:sp>
      <p:sp>
        <p:nvSpPr>
          <p:cNvPr id="15"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1812068083"/>
      </p:ext>
    </p:extLst>
  </p:cSld>
  <p:clrMapOvr>
    <a:masterClrMapping/>
  </p:clrMapOvr>
  <p:timing>
    <p:tnLst>
      <p:par>
        <p:cTn id="1" dur="indefinite" restart="never" nodeType="tmRoot"/>
      </p:par>
    </p:tnLst>
  </p:timing>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Mind Map 4">
    <p:spTree>
      <p:nvGrpSpPr>
        <p:cNvPr id="1" name=""/>
        <p:cNvGrpSpPr/>
        <p:nvPr/>
      </p:nvGrpSpPr>
      <p:grpSpPr>
        <a:xfrm>
          <a:off x="0" y="0"/>
          <a:ext cx="0" cy="0"/>
          <a:chOff x="0" y="0"/>
          <a:chExt cx="0" cy="0"/>
        </a:xfrm>
      </p:grpSpPr>
      <p:sp>
        <p:nvSpPr>
          <p:cNvPr id="9" name="Text  2"/>
          <p:cNvSpPr>
            <a:spLocks noGrp="1"/>
          </p:cNvSpPr>
          <p:nvPr>
            <p:ph type="body" sz="quarter" idx="35" hasCustomPrompt="1"/>
          </p:nvPr>
        </p:nvSpPr>
        <p:spPr>
          <a:xfrm>
            <a:off x="1250463" y="2342156"/>
            <a:ext cx="3055307" cy="234100"/>
          </a:xfrm>
        </p:spPr>
        <p:txBody>
          <a:bodyPr>
            <a:noAutofit/>
          </a:bodyPr>
          <a:lstStyle>
            <a:lvl1pPr marL="0" indent="0" algn="r">
              <a:buNone/>
              <a:defRPr sz="1300" b="1" cap="all" spc="50" baseline="0">
                <a:latin typeface="+mj-lt"/>
              </a:defRPr>
            </a:lvl1pPr>
          </a:lstStyle>
          <a:p>
            <a:pPr lvl="0"/>
            <a:r>
              <a:rPr lang="en-US" smtClean="0">
                <a:latin typeface="+mj-lt"/>
              </a:rPr>
              <a:t>Click to add text</a:t>
            </a:r>
            <a:endParaRPr lang="ru-RU" dirty="0"/>
          </a:p>
        </p:txBody>
      </p:sp>
      <p:sp>
        <p:nvSpPr>
          <p:cNvPr id="10" name="Text  3"/>
          <p:cNvSpPr>
            <a:spLocks noGrp="1"/>
          </p:cNvSpPr>
          <p:nvPr>
            <p:ph type="body" sz="quarter" idx="37" hasCustomPrompt="1"/>
          </p:nvPr>
        </p:nvSpPr>
        <p:spPr>
          <a:xfrm>
            <a:off x="1250461" y="2586302"/>
            <a:ext cx="3055307" cy="690297"/>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1" name="Text  4"/>
          <p:cNvSpPr>
            <a:spLocks noGrp="1"/>
          </p:cNvSpPr>
          <p:nvPr>
            <p:ph type="body" sz="quarter" idx="38" hasCustomPrompt="1"/>
          </p:nvPr>
        </p:nvSpPr>
        <p:spPr>
          <a:xfrm>
            <a:off x="957352" y="3516793"/>
            <a:ext cx="3055307" cy="234100"/>
          </a:xfrm>
        </p:spPr>
        <p:txBody>
          <a:bodyPr>
            <a:noAutofit/>
          </a:bodyPr>
          <a:lstStyle>
            <a:lvl1pPr marL="0" indent="0" algn="r">
              <a:buNone/>
              <a:defRPr sz="1300" b="1" cap="all" spc="50" baseline="0">
                <a:latin typeface="+mj-lt"/>
              </a:defRPr>
            </a:lvl1pPr>
          </a:lstStyle>
          <a:p>
            <a:pPr lvl="0"/>
            <a:r>
              <a:rPr lang="en-US" smtClean="0">
                <a:latin typeface="+mj-lt"/>
              </a:rPr>
              <a:t>Click to add text</a:t>
            </a:r>
            <a:endParaRPr lang="ru-RU" dirty="0"/>
          </a:p>
        </p:txBody>
      </p:sp>
      <p:sp>
        <p:nvSpPr>
          <p:cNvPr id="12" name="Text  5"/>
          <p:cNvSpPr>
            <a:spLocks noGrp="1"/>
          </p:cNvSpPr>
          <p:nvPr>
            <p:ph type="body" sz="quarter" idx="39" hasCustomPrompt="1"/>
          </p:nvPr>
        </p:nvSpPr>
        <p:spPr>
          <a:xfrm>
            <a:off x="957351" y="3760940"/>
            <a:ext cx="3055307" cy="6876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3" name="Text  6"/>
          <p:cNvSpPr>
            <a:spLocks noGrp="1"/>
          </p:cNvSpPr>
          <p:nvPr>
            <p:ph type="body" sz="quarter" idx="40" hasCustomPrompt="1"/>
          </p:nvPr>
        </p:nvSpPr>
        <p:spPr>
          <a:xfrm>
            <a:off x="1250463" y="4691430"/>
            <a:ext cx="3062005" cy="234100"/>
          </a:xfrm>
        </p:spPr>
        <p:txBody>
          <a:bodyPr>
            <a:noAutofit/>
          </a:bodyPr>
          <a:lstStyle>
            <a:lvl1pPr marL="0" indent="0" algn="r">
              <a:buNone/>
              <a:defRPr sz="1300" b="1" cap="all" spc="50" baseline="0">
                <a:latin typeface="+mj-lt"/>
              </a:defRPr>
            </a:lvl1pPr>
          </a:lstStyle>
          <a:p>
            <a:pPr lvl="0"/>
            <a:r>
              <a:rPr lang="en-US" smtClean="0">
                <a:latin typeface="+mj-lt"/>
              </a:rPr>
              <a:t>Click to add text</a:t>
            </a:r>
            <a:endParaRPr lang="ru-RU" dirty="0"/>
          </a:p>
        </p:txBody>
      </p:sp>
      <p:sp>
        <p:nvSpPr>
          <p:cNvPr id="14" name="Text  7"/>
          <p:cNvSpPr>
            <a:spLocks noGrp="1"/>
          </p:cNvSpPr>
          <p:nvPr>
            <p:ph type="body" sz="quarter" idx="41" hasCustomPrompt="1"/>
          </p:nvPr>
        </p:nvSpPr>
        <p:spPr>
          <a:xfrm>
            <a:off x="1257160" y="4935577"/>
            <a:ext cx="3055307" cy="687600"/>
          </a:xfrm>
        </p:spPr>
        <p:txBody>
          <a:bodyPr tIns="0">
            <a:noAutofit/>
          </a:bodyPr>
          <a:lstStyle>
            <a:lvl1pPr marL="0" indent="0" algn="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8"/>
          <p:cNvSpPr>
            <a:spLocks noGrp="1"/>
          </p:cNvSpPr>
          <p:nvPr>
            <p:ph type="body" sz="quarter" idx="42" hasCustomPrompt="1"/>
          </p:nvPr>
        </p:nvSpPr>
        <p:spPr>
          <a:xfrm>
            <a:off x="7882399" y="2339698"/>
            <a:ext cx="3055307" cy="234100"/>
          </a:xfrm>
        </p:spPr>
        <p:txBody>
          <a:bodyPr>
            <a:noAutofit/>
          </a:bodyPr>
          <a:lstStyle>
            <a:lvl1pPr marL="0" indent="0" algn="l">
              <a:buNone/>
              <a:defRPr sz="1300" b="1" cap="all" spc="50" baseline="0">
                <a:latin typeface="+mj-lt"/>
              </a:defRPr>
            </a:lvl1pPr>
          </a:lstStyle>
          <a:p>
            <a:pPr lvl="0"/>
            <a:r>
              <a:rPr lang="en-US" smtClean="0">
                <a:latin typeface="+mj-lt"/>
              </a:rPr>
              <a:t>Click to add text</a:t>
            </a:r>
            <a:endParaRPr lang="ru-RU" dirty="0"/>
          </a:p>
        </p:txBody>
      </p:sp>
      <p:sp>
        <p:nvSpPr>
          <p:cNvPr id="22" name="Text  9"/>
          <p:cNvSpPr>
            <a:spLocks noGrp="1"/>
          </p:cNvSpPr>
          <p:nvPr>
            <p:ph type="body" sz="quarter" idx="43" hasCustomPrompt="1"/>
          </p:nvPr>
        </p:nvSpPr>
        <p:spPr>
          <a:xfrm>
            <a:off x="7882399" y="2588869"/>
            <a:ext cx="3055307" cy="68773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3" name="Text  10"/>
          <p:cNvSpPr>
            <a:spLocks noGrp="1"/>
          </p:cNvSpPr>
          <p:nvPr>
            <p:ph type="body" sz="quarter" idx="44" hasCustomPrompt="1"/>
          </p:nvPr>
        </p:nvSpPr>
        <p:spPr>
          <a:xfrm>
            <a:off x="8191139" y="3516793"/>
            <a:ext cx="3055308" cy="234100"/>
          </a:xfrm>
        </p:spPr>
        <p:txBody>
          <a:bodyPr>
            <a:noAutofit/>
          </a:bodyPr>
          <a:lstStyle>
            <a:lvl1pPr marL="0" indent="0" algn="l">
              <a:buNone/>
              <a:defRPr sz="1300" b="1" cap="all" spc="50" baseline="0">
                <a:latin typeface="+mj-lt"/>
              </a:defRPr>
            </a:lvl1pPr>
          </a:lstStyle>
          <a:p>
            <a:pPr lvl="0"/>
            <a:r>
              <a:rPr lang="en-US" smtClean="0">
                <a:latin typeface="+mj-lt"/>
              </a:rPr>
              <a:t>Click to add text</a:t>
            </a:r>
            <a:endParaRPr lang="ru-RU" dirty="0"/>
          </a:p>
        </p:txBody>
      </p:sp>
      <p:sp>
        <p:nvSpPr>
          <p:cNvPr id="24" name="Text  11"/>
          <p:cNvSpPr>
            <a:spLocks noGrp="1"/>
          </p:cNvSpPr>
          <p:nvPr>
            <p:ph type="body" sz="quarter" idx="45" hasCustomPrompt="1"/>
          </p:nvPr>
        </p:nvSpPr>
        <p:spPr>
          <a:xfrm>
            <a:off x="8191140" y="3762616"/>
            <a:ext cx="3055307" cy="6876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5" name="Text  12"/>
          <p:cNvSpPr>
            <a:spLocks noGrp="1"/>
          </p:cNvSpPr>
          <p:nvPr>
            <p:ph type="body" sz="quarter" idx="46" hasCustomPrompt="1"/>
          </p:nvPr>
        </p:nvSpPr>
        <p:spPr>
          <a:xfrm>
            <a:off x="7877619" y="4693106"/>
            <a:ext cx="3060087" cy="234100"/>
          </a:xfrm>
        </p:spPr>
        <p:txBody>
          <a:bodyPr>
            <a:noAutofit/>
          </a:bodyPr>
          <a:lstStyle>
            <a:lvl1pPr marL="0" indent="0" algn="l">
              <a:buNone/>
              <a:defRPr sz="1300" b="1" cap="all" spc="50" baseline="0">
                <a:latin typeface="+mj-lt"/>
              </a:defRPr>
            </a:lvl1pPr>
          </a:lstStyle>
          <a:p>
            <a:pPr lvl="0"/>
            <a:r>
              <a:rPr lang="en-US" smtClean="0">
                <a:latin typeface="+mj-lt"/>
              </a:rPr>
              <a:t>Click to add text</a:t>
            </a:r>
            <a:endParaRPr lang="ru-RU" dirty="0"/>
          </a:p>
        </p:txBody>
      </p:sp>
      <p:sp>
        <p:nvSpPr>
          <p:cNvPr id="26" name="Text  13"/>
          <p:cNvSpPr>
            <a:spLocks noGrp="1"/>
          </p:cNvSpPr>
          <p:nvPr>
            <p:ph type="body" sz="quarter" idx="47" hasCustomPrompt="1"/>
          </p:nvPr>
        </p:nvSpPr>
        <p:spPr>
          <a:xfrm>
            <a:off x="7882399" y="4935577"/>
            <a:ext cx="3055307" cy="687600"/>
          </a:xfrm>
        </p:spPr>
        <p:txBody>
          <a:bodyPr tIns="0">
            <a:noAutofit/>
          </a:bodyPr>
          <a:lstStyle>
            <a:lvl1pPr marL="0" indent="0" algn="l">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6" name="Title"/>
          <p:cNvSpPr>
            <a:spLocks noGrp="1"/>
          </p:cNvSpPr>
          <p:nvPr>
            <p:ph type="title" hasCustomPrompt="1"/>
          </p:nvPr>
        </p:nvSpPr>
        <p:spPr>
          <a:xfrm>
            <a:off x="1447800" y="1112945"/>
            <a:ext cx="9245600" cy="400182"/>
          </a:xfrm>
        </p:spPr>
        <p:txBody>
          <a:bodyPr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dirty="0" smtClean="0"/>
              <a:t>Click to add title</a:t>
            </a:r>
            <a:endParaRPr lang="en-US" dirty="0"/>
          </a:p>
        </p:txBody>
      </p:sp>
    </p:spTree>
    <p:extLst>
      <p:ext uri="{BB962C8B-B14F-4D97-AF65-F5344CB8AC3E}">
        <p14:creationId xmlns:p14="http://schemas.microsoft.com/office/powerpoint/2010/main" val="3723462953"/>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352848"/>
            <a:ext cx="10667998" cy="1002422"/>
          </a:xfrm>
        </p:spPr>
        <p:txBody>
          <a:bodyPr anchor="ctr" anchorCtr="0"/>
          <a:lstStyle>
            <a:lvl1pPr algn="l">
              <a:defRPr/>
            </a:lvl1pPr>
          </a:lstStyle>
          <a:p>
            <a:r>
              <a:rPr lang="en-US" noProof="0"/>
              <a:t>CLICK TO EDIT MASTER TITLE STYLE</a:t>
            </a:r>
          </a:p>
        </p:txBody>
      </p:sp>
      <p:sp>
        <p:nvSpPr>
          <p:cNvPr id="3" name="Content Placeholder 2"/>
          <p:cNvSpPr>
            <a:spLocks noGrp="1"/>
          </p:cNvSpPr>
          <p:nvPr>
            <p:ph idx="1" hasCustomPrompt="1"/>
          </p:nvPr>
        </p:nvSpPr>
        <p:spPr>
          <a:xfrm>
            <a:off x="8848724" y="1534886"/>
            <a:ext cx="2581273" cy="427536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A1B421F-7852-47A7-8672-3F4B3DC607FF}" type="datetime8">
              <a:rPr lang="en-US" noProof="0" smtClean="0"/>
              <a:t>6/12/2020 9:38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a:p>
            <a:endParaRPr lang="en-US" noProof="0" dirty="0"/>
          </a:p>
        </p:txBody>
      </p:sp>
      <p:sp>
        <p:nvSpPr>
          <p:cNvPr id="6" name="Slide Number Placeholder 5"/>
          <p:cNvSpPr>
            <a:spLocks noGrp="1"/>
          </p:cNvSpPr>
          <p:nvPr>
            <p:ph type="sldNum" sz="quarter" idx="12"/>
          </p:nvPr>
        </p:nvSpPr>
        <p:spPr/>
        <p:txBody>
          <a:bodyPr/>
          <a:lstStyle/>
          <a:p>
            <a:fld id="{7AAC19ED-7CFA-4AF2-BE7E-6017F4B12C94}" type="slidenum">
              <a:rPr lang="en-US" noProof="0" smtClean="0"/>
              <a:t>‹#›</a:t>
            </a:fld>
            <a:endParaRPr lang="en-US" noProof="0" dirty="0"/>
          </a:p>
        </p:txBody>
      </p:sp>
      <p:sp>
        <p:nvSpPr>
          <p:cNvPr id="8" name="Content Placeholder 7">
            <a:extLst>
              <a:ext uri="{FF2B5EF4-FFF2-40B4-BE49-F238E27FC236}">
                <a16:creationId xmlns:a16="http://schemas.microsoft.com/office/drawing/2014/main" id="{CEFBAD01-7A3E-42FB-9A1E-EAF5F97616A8}"/>
              </a:ext>
            </a:extLst>
          </p:cNvPr>
          <p:cNvSpPr>
            <a:spLocks noGrp="1"/>
          </p:cNvSpPr>
          <p:nvPr>
            <p:ph sz="quarter" idx="13" hasCustomPrompt="1"/>
          </p:nvPr>
        </p:nvSpPr>
        <p:spPr>
          <a:xfrm>
            <a:off x="762000" y="1534886"/>
            <a:ext cx="7829550" cy="4275365"/>
          </a:xfrm>
        </p:spPr>
        <p:txBody>
          <a:bodyPr/>
          <a:lstStyle/>
          <a:p>
            <a:pPr lvl="0"/>
            <a:r>
              <a:rPr lang="en-US" noProof="0"/>
              <a:t>Edit Master text styles</a:t>
            </a:r>
          </a:p>
        </p:txBody>
      </p:sp>
    </p:spTree>
    <p:extLst>
      <p:ext uri="{BB962C8B-B14F-4D97-AF65-F5344CB8AC3E}">
        <p14:creationId xmlns:p14="http://schemas.microsoft.com/office/powerpoint/2010/main" val="2497476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Major Point">
    <p:bg>
      <p:bgPr>
        <a:solidFill>
          <a:schemeClr val="bg1">
            <a:lumMod val="85000"/>
          </a:schemeClr>
        </a:solidFill>
        <a:effectLst/>
      </p:bgPr>
    </p:bg>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0"/>
            <a:ext cx="12192000" cy="6858000"/>
          </a:xfrm>
        </p:spPr>
        <p:txBody>
          <a:bodyPr>
            <a:normAutofit/>
          </a:bodyPr>
          <a:lstStyle>
            <a:lvl1pPr marL="0" indent="0">
              <a:buNone/>
              <a:defRPr sz="2000"/>
            </a:lvl1pPr>
          </a:lstStyle>
          <a:p>
            <a:r>
              <a:rPr lang="en-US" smtClean="0"/>
              <a:t>Click icon to add picture</a:t>
            </a:r>
            <a:endParaRPr lang="ru-RU" dirty="0"/>
          </a:p>
        </p:txBody>
      </p:sp>
      <p:sp>
        <p:nvSpPr>
          <p:cNvPr id="12" name="Text  1"/>
          <p:cNvSpPr>
            <a:spLocks noGrp="1"/>
          </p:cNvSpPr>
          <p:nvPr>
            <p:ph type="body" sz="quarter" idx="10" hasCustomPrompt="1"/>
          </p:nvPr>
        </p:nvSpPr>
        <p:spPr>
          <a:xfrm>
            <a:off x="2486025" y="1646239"/>
            <a:ext cx="7239000" cy="3348037"/>
          </a:xfrm>
        </p:spPr>
        <p:txBody>
          <a:bodyPr>
            <a:noAutofit/>
          </a:bodyPr>
          <a:lstStyle>
            <a:lvl1pPr marL="0" indent="0" algn="ctr" defTabSz="914400" rtl="0" eaLnBrk="1" latinLnBrk="0" hangingPunct="1">
              <a:lnSpc>
                <a:spcPct val="100000"/>
              </a:lnSpc>
              <a:spcBef>
                <a:spcPct val="0"/>
              </a:spcBef>
              <a:buNone/>
              <a:defRPr lang="ru-RU" sz="4100" b="1" kern="1200" cap="none" spc="90" baseline="0" dirty="0">
                <a:solidFill>
                  <a:schemeClr val="bg1"/>
                </a:solidFill>
                <a:latin typeface="+mj-lt"/>
                <a:ea typeface="+mn-ea"/>
                <a:cs typeface="+mn-cs"/>
              </a:defRPr>
            </a:lvl1pPr>
          </a:lstStyle>
          <a:p>
            <a:pPr lvl="0"/>
            <a:r>
              <a:rPr lang="en-US" dirty="0" smtClean="0"/>
              <a:t>Click to add text</a:t>
            </a:r>
            <a:endParaRPr lang="ru-RU" dirty="0"/>
          </a:p>
        </p:txBody>
      </p:sp>
    </p:spTree>
    <p:extLst>
      <p:ext uri="{BB962C8B-B14F-4D97-AF65-F5344CB8AC3E}">
        <p14:creationId xmlns:p14="http://schemas.microsoft.com/office/powerpoint/2010/main" val="602231335"/>
      </p:ext>
    </p:extLst>
  </p:cSld>
  <p:clrMapOvr>
    <a:masterClrMapping/>
  </p:clrMapOvr>
  <p:timing>
    <p:tnLst>
      <p:par>
        <p:cTn id="1" dur="indefinite" restart="never" nodeType="tmRoot"/>
      </p:par>
    </p:tnLst>
  </p:timing>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12" name="Text  3"/>
          <p:cNvSpPr>
            <a:spLocks noGrp="1"/>
          </p:cNvSpPr>
          <p:nvPr>
            <p:ph type="body" sz="quarter" idx="35" hasCustomPrompt="1"/>
          </p:nvPr>
        </p:nvSpPr>
        <p:spPr>
          <a:xfrm>
            <a:off x="1392187"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smtClean="0"/>
              <a:t>year </a:t>
            </a:r>
            <a:endParaRPr lang="ru-RU" dirty="0"/>
          </a:p>
        </p:txBody>
      </p:sp>
      <p:sp>
        <p:nvSpPr>
          <p:cNvPr id="13" name="Text  4"/>
          <p:cNvSpPr>
            <a:spLocks noGrp="1"/>
          </p:cNvSpPr>
          <p:nvPr>
            <p:ph type="body" sz="quarter" idx="36" hasCustomPrompt="1"/>
          </p:nvPr>
        </p:nvSpPr>
        <p:spPr>
          <a:xfrm>
            <a:off x="3370245" y="459145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smtClean="0"/>
              <a:t> year</a:t>
            </a:r>
            <a:endParaRPr lang="ru-RU" dirty="0"/>
          </a:p>
        </p:txBody>
      </p:sp>
      <p:sp>
        <p:nvSpPr>
          <p:cNvPr id="14" name="Text  5"/>
          <p:cNvSpPr>
            <a:spLocks noGrp="1"/>
          </p:cNvSpPr>
          <p:nvPr>
            <p:ph type="body" sz="quarter" idx="37" hasCustomPrompt="1"/>
          </p:nvPr>
        </p:nvSpPr>
        <p:spPr>
          <a:xfrm>
            <a:off x="5259221"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smtClean="0">
                <a:latin typeface="+mj-lt"/>
              </a:rPr>
              <a:t> </a:t>
            </a:r>
            <a:r>
              <a:rPr lang="en-US" dirty="0" smtClean="0"/>
              <a:t>year</a:t>
            </a:r>
            <a:endParaRPr lang="ru-RU" dirty="0"/>
          </a:p>
        </p:txBody>
      </p:sp>
      <p:sp>
        <p:nvSpPr>
          <p:cNvPr id="15" name="Text  6"/>
          <p:cNvSpPr>
            <a:spLocks noGrp="1"/>
          </p:cNvSpPr>
          <p:nvPr>
            <p:ph type="body" sz="quarter" idx="38" hasCustomPrompt="1"/>
          </p:nvPr>
        </p:nvSpPr>
        <p:spPr>
          <a:xfrm>
            <a:off x="7220691" y="459145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smtClean="0"/>
              <a:t>year</a:t>
            </a:r>
            <a:endParaRPr lang="ru-RU" dirty="0"/>
          </a:p>
        </p:txBody>
      </p:sp>
      <p:sp>
        <p:nvSpPr>
          <p:cNvPr id="16" name="Text  7"/>
          <p:cNvSpPr>
            <a:spLocks noGrp="1"/>
          </p:cNvSpPr>
          <p:nvPr>
            <p:ph type="body" sz="quarter" idx="39" hasCustomPrompt="1"/>
          </p:nvPr>
        </p:nvSpPr>
        <p:spPr>
          <a:xfrm>
            <a:off x="9221576" y="3582166"/>
            <a:ext cx="1680000" cy="292100"/>
          </a:xfrm>
        </p:spPr>
        <p:txBody>
          <a:bodyPr tIns="0">
            <a:noAutofit/>
          </a:bodyPr>
          <a:lstStyle>
            <a:lvl1pPr marL="0" indent="0" algn="ctr">
              <a:buNone/>
              <a:defRPr sz="2300" b="1" cap="all" spc="100" baseline="0">
                <a:solidFill>
                  <a:schemeClr val="tx1">
                    <a:lumMod val="75000"/>
                    <a:lumOff val="25000"/>
                  </a:schemeClr>
                </a:solidFill>
                <a:latin typeface="+mj-lt"/>
              </a:defRPr>
            </a:lvl1pPr>
          </a:lstStyle>
          <a:p>
            <a:pPr lvl="0"/>
            <a:r>
              <a:rPr lang="en-US" dirty="0" smtClean="0"/>
              <a:t>year</a:t>
            </a:r>
            <a:endParaRPr lang="ru-RU" dirty="0"/>
          </a:p>
        </p:txBody>
      </p:sp>
      <p:sp>
        <p:nvSpPr>
          <p:cNvPr id="17" name="Text  8"/>
          <p:cNvSpPr>
            <a:spLocks noGrp="1"/>
          </p:cNvSpPr>
          <p:nvPr>
            <p:ph type="body" sz="quarter" idx="40" hasCustomPrompt="1"/>
          </p:nvPr>
        </p:nvSpPr>
        <p:spPr>
          <a:xfrm>
            <a:off x="1121324"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18" name="Text  9"/>
          <p:cNvSpPr>
            <a:spLocks noGrp="1"/>
          </p:cNvSpPr>
          <p:nvPr>
            <p:ph type="body" sz="quarter" idx="41" hasCustomPrompt="1"/>
          </p:nvPr>
        </p:nvSpPr>
        <p:spPr>
          <a:xfrm>
            <a:off x="3142695" y="2797580"/>
            <a:ext cx="2112000" cy="685254"/>
          </a:xfrm>
        </p:spPr>
        <p:txBody>
          <a:bodyPr anchor="b">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19" name="Text  10"/>
          <p:cNvSpPr>
            <a:spLocks noGrp="1"/>
          </p:cNvSpPr>
          <p:nvPr>
            <p:ph type="body" sz="quarter" idx="42" hasCustomPrompt="1"/>
          </p:nvPr>
        </p:nvSpPr>
        <p:spPr>
          <a:xfrm>
            <a:off x="6968957" y="2797580"/>
            <a:ext cx="2112000" cy="685254"/>
          </a:xfrm>
        </p:spPr>
        <p:txBody>
          <a:bodyPr anchor="b">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20" name="Text  11"/>
          <p:cNvSpPr>
            <a:spLocks noGrp="1"/>
          </p:cNvSpPr>
          <p:nvPr>
            <p:ph type="body" sz="quarter" idx="43" hasCustomPrompt="1"/>
          </p:nvPr>
        </p:nvSpPr>
        <p:spPr>
          <a:xfrm>
            <a:off x="4990895"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1" name="Text  12"/>
          <p:cNvSpPr>
            <a:spLocks noGrp="1"/>
          </p:cNvSpPr>
          <p:nvPr>
            <p:ph type="body" sz="quarter" idx="44" hasCustomPrompt="1"/>
          </p:nvPr>
        </p:nvSpPr>
        <p:spPr>
          <a:xfrm>
            <a:off x="9005576" y="4943230"/>
            <a:ext cx="2112000" cy="912822"/>
          </a:xfrm>
        </p:spPr>
        <p:txBody>
          <a:bodyPr>
            <a:noAutofit/>
          </a:bodyPr>
          <a:lstStyle>
            <a:lvl1pPr marL="0" indent="0" algn="ctr">
              <a:lnSpc>
                <a:spcPct val="120000"/>
              </a:lnSpc>
              <a:buNone/>
              <a:defRPr lang="ru-RU" sz="1300" kern="1200" spc="0" baseline="0" dirty="0">
                <a:solidFill>
                  <a:schemeClr val="tx2"/>
                </a:solidFill>
                <a:latin typeface="+mn-lt"/>
                <a:ea typeface="+mn-ea"/>
                <a:cs typeface="+mn-cs"/>
              </a:defRPr>
            </a:lvl1pPr>
          </a:lstStyle>
          <a:p>
            <a:pPr lvl="0"/>
            <a:r>
              <a:rPr lang="en-US" smtClean="0"/>
              <a:t>Click to add text</a:t>
            </a:r>
            <a:endParaRPr lang="ru-RU" dirty="0"/>
          </a:p>
        </p:txBody>
      </p:sp>
      <p:sp>
        <p:nvSpPr>
          <p:cNvPr id="24" name="Title"/>
          <p:cNvSpPr>
            <a:spLocks noGrp="1"/>
          </p:cNvSpPr>
          <p:nvPr>
            <p:ph type="title" hasCustomPrompt="1"/>
          </p:nvPr>
        </p:nvSpPr>
        <p:spPr>
          <a:xfrm>
            <a:off x="1004587" y="979030"/>
            <a:ext cx="10213015" cy="400182"/>
          </a:xfrm>
        </p:spPr>
        <p:txBody>
          <a:bodyPr wrap="none" anchor="t">
            <a:noAutofit/>
          </a:bodyPr>
          <a:lstStyle>
            <a:lvl1pPr marL="0" algn="ctr" defTabSz="914400" rtl="0" eaLnBrk="1" latinLnBrk="0" hangingPunct="1">
              <a:lnSpc>
                <a:spcPct val="100000"/>
              </a:lnSpc>
              <a:spcBef>
                <a:spcPct val="0"/>
              </a:spcBef>
              <a:buNone/>
              <a:defRPr lang="en-US" sz="2800" b="1" kern="1200" cap="all" spc="0" baseline="0" dirty="0">
                <a:solidFill>
                  <a:schemeClr val="tx1"/>
                </a:solidFill>
                <a:latin typeface="+mj-lt"/>
                <a:ea typeface="+mn-ea"/>
                <a:cs typeface="+mn-cs"/>
              </a:defRPr>
            </a:lvl1pPr>
          </a:lstStyle>
          <a:p>
            <a:r>
              <a:rPr lang="en-US" smtClean="0"/>
              <a:t>Click to add title</a:t>
            </a:r>
            <a:endParaRPr lang="en-US" dirty="0"/>
          </a:p>
        </p:txBody>
      </p:sp>
      <p:sp>
        <p:nvSpPr>
          <p:cNvPr id="25" name="Text  2"/>
          <p:cNvSpPr>
            <a:spLocks noGrp="1"/>
          </p:cNvSpPr>
          <p:nvPr>
            <p:ph type="body" sz="quarter" idx="45" hasCustomPrompt="1"/>
          </p:nvPr>
        </p:nvSpPr>
        <p:spPr>
          <a:xfrm>
            <a:off x="2532185" y="1817183"/>
            <a:ext cx="7191857" cy="609600"/>
          </a:xfrm>
        </p:spPr>
        <p:txBody>
          <a:bodyPr>
            <a:noAutofit/>
          </a:bodyPr>
          <a:lstStyle>
            <a:lvl1pPr marL="0" indent="0" algn="ctr">
              <a:lnSpc>
                <a:spcPct val="120000"/>
              </a:lnSpc>
              <a:spcBef>
                <a:spcPts val="600"/>
              </a:spcBef>
              <a:buNone/>
              <a:defRPr lang="ru-RU" sz="1400" kern="1200" spc="0" baseline="0" dirty="0">
                <a:solidFill>
                  <a:schemeClr val="tx2"/>
                </a:solidFill>
                <a:latin typeface="+mn-lt"/>
                <a:ea typeface="+mn-ea"/>
                <a:cs typeface="+mn-cs"/>
              </a:defRPr>
            </a:lvl1pPr>
          </a:lstStyle>
          <a:p>
            <a:pPr lvl="0"/>
            <a:r>
              <a:rPr lang="en-US" dirty="0" smtClean="0"/>
              <a:t>Click to add text</a:t>
            </a:r>
            <a:endParaRPr lang="ru-RU" dirty="0"/>
          </a:p>
        </p:txBody>
      </p:sp>
      <p:sp>
        <p:nvSpPr>
          <p:cNvPr id="4" name="Text Placeholder 3"/>
          <p:cNvSpPr>
            <a:spLocks noGrp="1"/>
          </p:cNvSpPr>
          <p:nvPr>
            <p:ph type="body" sz="quarter" idx="51" hasCustomPrompt="1"/>
          </p:nvPr>
        </p:nvSpPr>
        <p:spPr>
          <a:xfrm>
            <a:off x="1392238" y="3357212"/>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smtClean="0"/>
              <a:t>month</a:t>
            </a:r>
            <a:endParaRPr lang="ru-RU" dirty="0"/>
          </a:p>
        </p:txBody>
      </p:sp>
      <p:sp>
        <p:nvSpPr>
          <p:cNvPr id="22" name="Text Placeholder 3"/>
          <p:cNvSpPr>
            <a:spLocks noGrp="1"/>
          </p:cNvSpPr>
          <p:nvPr>
            <p:ph type="body" sz="quarter" idx="52" hasCustomPrompt="1"/>
          </p:nvPr>
        </p:nvSpPr>
        <p:spPr>
          <a:xfrm>
            <a:off x="3368334" y="4372170"/>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smtClean="0"/>
              <a:t>month</a:t>
            </a:r>
            <a:endParaRPr lang="ru-RU" dirty="0"/>
          </a:p>
        </p:txBody>
      </p:sp>
      <p:sp>
        <p:nvSpPr>
          <p:cNvPr id="23" name="Text Placeholder 3"/>
          <p:cNvSpPr>
            <a:spLocks noGrp="1"/>
          </p:cNvSpPr>
          <p:nvPr>
            <p:ph type="body" sz="quarter" idx="53" hasCustomPrompt="1"/>
          </p:nvPr>
        </p:nvSpPr>
        <p:spPr>
          <a:xfrm>
            <a:off x="7221116" y="4374219"/>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smtClean="0"/>
              <a:t>month</a:t>
            </a:r>
            <a:endParaRPr lang="ru-RU" dirty="0"/>
          </a:p>
        </p:txBody>
      </p:sp>
      <p:sp>
        <p:nvSpPr>
          <p:cNvPr id="26" name="Text Placeholder 3"/>
          <p:cNvSpPr>
            <a:spLocks noGrp="1"/>
          </p:cNvSpPr>
          <p:nvPr>
            <p:ph type="body" sz="quarter" idx="54" hasCustomPrompt="1"/>
          </p:nvPr>
        </p:nvSpPr>
        <p:spPr>
          <a:xfrm>
            <a:off x="5259433" y="3356571"/>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smtClean="0"/>
              <a:t>month</a:t>
            </a:r>
            <a:endParaRPr lang="ru-RU" dirty="0"/>
          </a:p>
        </p:txBody>
      </p:sp>
      <p:sp>
        <p:nvSpPr>
          <p:cNvPr id="31" name="Text Placeholder 3"/>
          <p:cNvSpPr>
            <a:spLocks noGrp="1"/>
          </p:cNvSpPr>
          <p:nvPr>
            <p:ph type="body" sz="quarter" idx="55" hasCustomPrompt="1"/>
          </p:nvPr>
        </p:nvSpPr>
        <p:spPr>
          <a:xfrm>
            <a:off x="9222001" y="3356571"/>
            <a:ext cx="1679575" cy="217488"/>
          </a:xfrm>
        </p:spPr>
        <p:txBody>
          <a:bodyPr>
            <a:noAutofit/>
          </a:bodyPr>
          <a:lstStyle>
            <a:lvl1pPr algn="ctr">
              <a:defRPr sz="1100" b="1" cap="all" baseline="0">
                <a:solidFill>
                  <a:schemeClr val="tx1">
                    <a:lumMod val="75000"/>
                    <a:lumOff val="25000"/>
                  </a:schemeClr>
                </a:solidFill>
                <a:latin typeface="+mj-lt"/>
              </a:defRPr>
            </a:lvl1pPr>
          </a:lstStyle>
          <a:p>
            <a:pPr lvl="0"/>
            <a:r>
              <a:rPr lang="en-US" dirty="0" smtClean="0"/>
              <a:t>month</a:t>
            </a:r>
            <a:endParaRPr lang="ru-RU" dirty="0"/>
          </a:p>
        </p:txBody>
      </p:sp>
    </p:spTree>
    <p:extLst>
      <p:ext uri="{BB962C8B-B14F-4D97-AF65-F5344CB8AC3E}">
        <p14:creationId xmlns:p14="http://schemas.microsoft.com/office/powerpoint/2010/main" val="4032870265"/>
      </p:ext>
    </p:extLst>
  </p:cSld>
  <p:clrMapOvr>
    <a:masterClrMapping/>
  </p:clrMapOvr>
  <p:timing>
    <p:tnLst>
      <p:par>
        <p:cTn id="1" dur="indefinite" restart="never" nodeType="tmRoot"/>
      </p:par>
    </p:tnLst>
  </p:timing>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ummary ">
    <p:spTree>
      <p:nvGrpSpPr>
        <p:cNvPr id="1" name=""/>
        <p:cNvGrpSpPr/>
        <p:nvPr/>
      </p:nvGrpSpPr>
      <p:grpSpPr>
        <a:xfrm>
          <a:off x="0" y="0"/>
          <a:ext cx="0" cy="0"/>
          <a:chOff x="0" y="0"/>
          <a:chExt cx="0" cy="0"/>
        </a:xfrm>
      </p:grpSpPr>
      <p:sp>
        <p:nvSpPr>
          <p:cNvPr id="8" name="Text  3"/>
          <p:cNvSpPr>
            <a:spLocks noGrp="1"/>
          </p:cNvSpPr>
          <p:nvPr>
            <p:ph type="body" sz="quarter" idx="30" hasCustomPrompt="1"/>
          </p:nvPr>
        </p:nvSpPr>
        <p:spPr>
          <a:xfrm>
            <a:off x="1978443" y="253573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smtClean="0"/>
              <a:t>Click to add text</a:t>
            </a:r>
            <a:endParaRPr lang="ru-RU" dirty="0"/>
          </a:p>
        </p:txBody>
      </p:sp>
      <p:sp>
        <p:nvSpPr>
          <p:cNvPr id="9" name="Title"/>
          <p:cNvSpPr>
            <a:spLocks noGrp="1"/>
          </p:cNvSpPr>
          <p:nvPr>
            <p:ph type="title" hasCustomPrompt="1"/>
          </p:nvPr>
        </p:nvSpPr>
        <p:spPr>
          <a:xfrm>
            <a:off x="1375773" y="1322171"/>
            <a:ext cx="7731083" cy="465443"/>
          </a:xfrm>
        </p:spPr>
        <p:txBody>
          <a:bodyPr wrap="none" anchor="b">
            <a:noAutofit/>
          </a:bodyPr>
          <a:lstStyle>
            <a:lvl1pPr>
              <a:lnSpc>
                <a:spcPct val="100000"/>
              </a:lnSpc>
              <a:defRPr lang="ru-RU" sz="2800" b="1" kern="1200" cap="all" spc="0" baseline="0" dirty="0">
                <a:solidFill>
                  <a:schemeClr val="tx1"/>
                </a:solidFill>
                <a:latin typeface="+mj-lt"/>
                <a:ea typeface="+mn-ea"/>
                <a:cs typeface="+mn-cs"/>
              </a:defRPr>
            </a:lvl1pPr>
          </a:lstStyle>
          <a:p>
            <a:pPr lvl="0"/>
            <a:r>
              <a:rPr lang="en-US" dirty="0" smtClean="0"/>
              <a:t>Click to add title</a:t>
            </a:r>
            <a:endParaRPr lang="ru-RU" dirty="0"/>
          </a:p>
        </p:txBody>
      </p:sp>
      <p:sp>
        <p:nvSpPr>
          <p:cNvPr id="12" name="Text  6"/>
          <p:cNvSpPr>
            <a:spLocks noGrp="1"/>
          </p:cNvSpPr>
          <p:nvPr>
            <p:ph type="body" sz="quarter" idx="48" hasCustomPrompt="1"/>
          </p:nvPr>
        </p:nvSpPr>
        <p:spPr>
          <a:xfrm>
            <a:off x="1978443" y="351889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smtClean="0"/>
              <a:t>Click to add text</a:t>
            </a:r>
            <a:endParaRPr lang="ru-RU" dirty="0"/>
          </a:p>
        </p:txBody>
      </p:sp>
      <p:sp>
        <p:nvSpPr>
          <p:cNvPr id="13" name="Text  7"/>
          <p:cNvSpPr>
            <a:spLocks noGrp="1"/>
          </p:cNvSpPr>
          <p:nvPr>
            <p:ph type="body" sz="quarter" idx="49" hasCustomPrompt="1"/>
          </p:nvPr>
        </p:nvSpPr>
        <p:spPr>
          <a:xfrm>
            <a:off x="1982519" y="450205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smtClean="0"/>
              <a:t>Click to add text</a:t>
            </a:r>
            <a:endParaRPr lang="ru-RU" dirty="0"/>
          </a:p>
        </p:txBody>
      </p:sp>
      <p:sp>
        <p:nvSpPr>
          <p:cNvPr id="15" name="Text  9"/>
          <p:cNvSpPr>
            <a:spLocks noGrp="1"/>
          </p:cNvSpPr>
          <p:nvPr>
            <p:ph type="body" sz="quarter" idx="51" hasCustomPrompt="1"/>
          </p:nvPr>
        </p:nvSpPr>
        <p:spPr>
          <a:xfrm>
            <a:off x="6625128" y="253573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smtClean="0"/>
              <a:t>Click to add text</a:t>
            </a:r>
            <a:endParaRPr lang="ru-RU" dirty="0"/>
          </a:p>
        </p:txBody>
      </p:sp>
      <p:sp>
        <p:nvSpPr>
          <p:cNvPr id="18" name="Text  12"/>
          <p:cNvSpPr>
            <a:spLocks noGrp="1"/>
          </p:cNvSpPr>
          <p:nvPr>
            <p:ph type="body" sz="quarter" idx="54" hasCustomPrompt="1"/>
          </p:nvPr>
        </p:nvSpPr>
        <p:spPr>
          <a:xfrm>
            <a:off x="6629204" y="3518896"/>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smtClean="0"/>
              <a:t>Click to add text</a:t>
            </a:r>
            <a:endParaRPr lang="ru-RU" dirty="0"/>
          </a:p>
        </p:txBody>
      </p:sp>
      <p:sp>
        <p:nvSpPr>
          <p:cNvPr id="19" name="Text  13"/>
          <p:cNvSpPr>
            <a:spLocks noGrp="1"/>
          </p:cNvSpPr>
          <p:nvPr>
            <p:ph type="body" sz="quarter" idx="55" hasCustomPrompt="1"/>
          </p:nvPr>
        </p:nvSpPr>
        <p:spPr>
          <a:xfrm>
            <a:off x="6629204" y="4501488"/>
            <a:ext cx="3629222" cy="603344"/>
          </a:xfrm>
        </p:spPr>
        <p:txBody>
          <a:bodyPr lIns="72000" anchor="t">
            <a:noAutofit/>
          </a:bodyPr>
          <a:lstStyle>
            <a:lvl1pPr marL="0" indent="0">
              <a:lnSpc>
                <a:spcPct val="120000"/>
              </a:lnSpc>
              <a:buNone/>
              <a:defRPr lang="ru-RU" sz="1400" kern="1200" spc="0" baseline="0" dirty="0">
                <a:solidFill>
                  <a:schemeClr val="tx2"/>
                </a:solidFill>
                <a:latin typeface="+mn-lt"/>
                <a:ea typeface="+mn-ea"/>
                <a:cs typeface="+mn-cs"/>
              </a:defRPr>
            </a:lvl1pPr>
          </a:lstStyle>
          <a:p>
            <a:pPr marL="0" lvl="0" indent="0" algn="l" defTabSz="914400" rtl="0" eaLnBrk="1" latinLnBrk="0" hangingPunct="1">
              <a:lnSpc>
                <a:spcPct val="110000"/>
              </a:lnSpc>
              <a:spcBef>
                <a:spcPts val="1000"/>
              </a:spcBef>
              <a:buFont typeface="Arial" panose="020B0604020202020204" pitchFamily="34" charset="0"/>
              <a:buNone/>
            </a:pPr>
            <a:r>
              <a:rPr lang="en-US" dirty="0" smtClean="0"/>
              <a:t>Click to add text</a:t>
            </a:r>
            <a:endParaRPr lang="ru-RU" dirty="0"/>
          </a:p>
        </p:txBody>
      </p:sp>
    </p:spTree>
    <p:extLst>
      <p:ext uri="{BB962C8B-B14F-4D97-AF65-F5344CB8AC3E}">
        <p14:creationId xmlns:p14="http://schemas.microsoft.com/office/powerpoint/2010/main" val="4039461566"/>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ongratulations">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0"/>
            <a:ext cx="12192000" cy="6858000"/>
          </a:xfrm>
        </p:spPr>
        <p:txBody>
          <a:bodyPr>
            <a:normAutofit/>
          </a:bodyPr>
          <a:lstStyle>
            <a:lvl1pPr marL="0" indent="0">
              <a:buNone/>
              <a:defRPr sz="2000"/>
            </a:lvl1pPr>
          </a:lstStyle>
          <a:p>
            <a:r>
              <a:rPr lang="en-US" smtClean="0"/>
              <a:t>Click icon to add picture</a:t>
            </a:r>
            <a:endParaRPr lang="ru-RU" dirty="0"/>
          </a:p>
        </p:txBody>
      </p:sp>
      <p:sp>
        <p:nvSpPr>
          <p:cNvPr id="7" name="Title"/>
          <p:cNvSpPr>
            <a:spLocks noGrp="1"/>
          </p:cNvSpPr>
          <p:nvPr>
            <p:ph type="title" hasCustomPrompt="1"/>
          </p:nvPr>
        </p:nvSpPr>
        <p:spPr>
          <a:xfrm>
            <a:off x="3038475" y="2316964"/>
            <a:ext cx="6105525" cy="694061"/>
          </a:xfrm>
        </p:spPr>
        <p:txBody>
          <a:bodyPr wrap="square" anchor="b">
            <a:noAutofit/>
          </a:bodyPr>
          <a:lstStyle>
            <a:lvl1pPr algn="ctr">
              <a:lnSpc>
                <a:spcPct val="100000"/>
              </a:lnSpc>
              <a:defRPr lang="ru-RU" sz="3200" b="1" kern="1200" cap="all" spc="0" baseline="0" dirty="0">
                <a:solidFill>
                  <a:schemeClr val="tx1"/>
                </a:solidFill>
                <a:latin typeface="+mj-lt"/>
                <a:ea typeface="+mn-ea"/>
                <a:cs typeface="+mn-cs"/>
              </a:defRPr>
            </a:lvl1pPr>
          </a:lstStyle>
          <a:p>
            <a:pPr lvl="0"/>
            <a:r>
              <a:rPr lang="en-US" dirty="0" smtClean="0"/>
              <a:t>Click to add title</a:t>
            </a:r>
          </a:p>
        </p:txBody>
      </p:sp>
      <p:sp>
        <p:nvSpPr>
          <p:cNvPr id="15" name="Text  1"/>
          <p:cNvSpPr>
            <a:spLocks noGrp="1"/>
          </p:cNvSpPr>
          <p:nvPr>
            <p:ph type="body" sz="quarter" idx="13" hasCustomPrompt="1"/>
          </p:nvPr>
        </p:nvSpPr>
        <p:spPr>
          <a:xfrm>
            <a:off x="3038474" y="3341930"/>
            <a:ext cx="6105513" cy="936000"/>
          </a:xfrm>
        </p:spPr>
        <p:txBody>
          <a:bodyPr>
            <a:noAutofit/>
          </a:bodyPr>
          <a:lstStyle>
            <a:lvl1pPr marL="0" indent="0" algn="ctr">
              <a:lnSpc>
                <a:spcPct val="120000"/>
              </a:lnSpc>
              <a:buNone/>
              <a:defRPr sz="1400" baseline="0">
                <a:solidFill>
                  <a:schemeClr val="tx2"/>
                </a:solidFill>
              </a:defRPr>
            </a:lvl1pPr>
          </a:lstStyle>
          <a:p>
            <a:pPr lvl="0"/>
            <a:r>
              <a:rPr lang="en-US" dirty="0" smtClean="0"/>
              <a:t>Click to add text</a:t>
            </a:r>
            <a:endParaRPr lang="ru-RU" dirty="0"/>
          </a:p>
        </p:txBody>
      </p:sp>
    </p:spTree>
    <p:extLst>
      <p:ext uri="{BB962C8B-B14F-4D97-AF65-F5344CB8AC3E}">
        <p14:creationId xmlns:p14="http://schemas.microsoft.com/office/powerpoint/2010/main" val="690193778"/>
      </p:ext>
    </p:extLst>
  </p:cSld>
  <p:clrMapOvr>
    <a:masterClrMapping/>
  </p:clrMapOvr>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smtClean="0"/>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8825136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chemeClr val="bg1"/>
                </a:solidFill>
                <a:latin typeface="+mj-lt"/>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39C200B3-102B-4BB6-AEB0-D99EE027F096}"/>
              </a:ext>
            </a:extLst>
          </p:cNvPr>
          <p:cNvSpPr>
            <a:spLocks noGrp="1"/>
          </p:cNvSpPr>
          <p:nvPr>
            <p:ph type="ftr" sz="quarter" idx="16"/>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8B450C90-6D4A-4D50-B15D-91C587AABC61}"/>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4423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smtClean="0"/>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a:p>
              <a:pPr algn="ctr"/>
              <a:endParaRPr lang="en-US" dirty="0">
                <a:solidFill>
                  <a:srgbClr val="FF0000"/>
                </a:solidFill>
              </a:endParaRPr>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6AADF661-E593-4423-A8A8-F22C94390782}"/>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4093597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smtClean="0"/>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613514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Tree>
    <p:extLst>
      <p:ext uri="{BB962C8B-B14F-4D97-AF65-F5344CB8AC3E}">
        <p14:creationId xmlns:p14="http://schemas.microsoft.com/office/powerpoint/2010/main" val="35937896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877C5F-FF39-4400-9C13-0D7F04A0C78F}"/>
              </a:ext>
            </a:extLst>
          </p:cNvPr>
          <p:cNvSpPr/>
          <p:nvPr userDrawn="1"/>
        </p:nvSpPr>
        <p:spPr>
          <a:xfrm>
            <a:off x="6727371" y="54430"/>
            <a:ext cx="1238278" cy="6553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7097484" y="0"/>
            <a:ext cx="5094515" cy="6858000"/>
          </a:xfrm>
          <a:solidFill>
            <a:schemeClr val="bg1">
              <a:lumMod val="5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979308"/>
          </a:xfrm>
        </p:spPr>
        <p:txBody>
          <a:bodyPr anchor="b"/>
          <a:lstStyle>
            <a:lvl1pPr>
              <a:defRPr sz="3200" b="1">
                <a:solidFill>
                  <a:schemeClr val="bg1"/>
                </a:solidFill>
                <a:latin typeface="+mn-lt"/>
              </a:defRPr>
            </a:lvl1pPr>
          </a:lstStyle>
          <a:p>
            <a:r>
              <a:rPr lang="en-US" smtClean="0"/>
              <a:t>Click to edit Master title style</a:t>
            </a:r>
            <a:endParaRPr lang="en-US" dirty="0"/>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83118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right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768376-ED37-468E-9A28-4A8C73222CFB}"/>
              </a:ext>
            </a:extLst>
          </p:cNvPr>
          <p:cNvSpPr/>
          <p:nvPr userDrawn="1"/>
        </p:nvSpPr>
        <p:spPr>
          <a:xfrm>
            <a:off x="5263637" y="0"/>
            <a:ext cx="692836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Date Placeholder 1"/>
          <p:cNvSpPr>
            <a:spLocks noGrp="1"/>
          </p:cNvSpPr>
          <p:nvPr>
            <p:ph type="dt" sz="half" idx="10"/>
          </p:nvPr>
        </p:nvSpPr>
        <p:spPr/>
        <p:txBody>
          <a:bodyPr/>
          <a:lstStyle/>
          <a:p>
            <a:fld id="{6A1CE990-BAB9-4562-95E3-50660C2796F3}" type="datetime8">
              <a:rPr lang="en-US" noProof="0" smtClean="0"/>
              <a:t>6/12/2020 9:38 AM</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a:p>
            <a:endParaRPr lang="en-US" noProof="0" dirty="0"/>
          </a:p>
        </p:txBody>
      </p:sp>
      <p:sp>
        <p:nvSpPr>
          <p:cNvPr id="6" name="Content Placeholder 12">
            <a:extLst>
              <a:ext uri="{FF2B5EF4-FFF2-40B4-BE49-F238E27FC236}">
                <a16:creationId xmlns:a16="http://schemas.microsoft.com/office/drawing/2014/main" id="{DEDD3AEB-5731-4BFB-B455-2CAA76BB8C15}"/>
              </a:ext>
            </a:extLst>
          </p:cNvPr>
          <p:cNvSpPr>
            <a:spLocks noGrp="1"/>
          </p:cNvSpPr>
          <p:nvPr>
            <p:ph idx="1" hasCustomPrompt="1"/>
          </p:nvPr>
        </p:nvSpPr>
        <p:spPr>
          <a:xfrm>
            <a:off x="6322695" y="358646"/>
            <a:ext cx="5505450" cy="5896056"/>
          </a:xfrm>
        </p:spPr>
        <p:txBody>
          <a:bodyPr anchor="ctr" anchorCtr="0">
            <a:normAutofit/>
          </a:bodyPr>
          <a:lstStyle>
            <a:lvl1pPr>
              <a:defRPr sz="2800"/>
            </a:lvl1pPr>
          </a:lstStyle>
          <a:p>
            <a:pPr marL="0" lvl="0" indent="0">
              <a:lnSpc>
                <a:spcPct val="100000"/>
              </a:lnSpc>
              <a:spcAft>
                <a:spcPts val="2400"/>
              </a:spcAft>
              <a:buNone/>
            </a:pPr>
            <a:r>
              <a:rPr lang="en-US" sz="3200" noProof="0">
                <a:cs typeface="Segoe UI" panose="020B0502040204020203" pitchFamily="34" charset="0"/>
              </a:rPr>
              <a:t>Edit Master text styles</a:t>
            </a:r>
          </a:p>
        </p:txBody>
      </p:sp>
      <p:sp>
        <p:nvSpPr>
          <p:cNvPr id="8" name="Freeform 6" title="Page Number Shape">
            <a:extLst>
              <a:ext uri="{FF2B5EF4-FFF2-40B4-BE49-F238E27FC236}">
                <a16:creationId xmlns:a16="http://schemas.microsoft.com/office/drawing/2014/main" id="{F054F317-CFFE-48EF-91D4-872C9FE7043D}"/>
              </a:ext>
            </a:extLst>
          </p:cNvPr>
          <p:cNvSpPr/>
          <p:nvPr userDrawn="1"/>
        </p:nvSpPr>
        <p:spPr bwMode="auto">
          <a:xfrm>
            <a:off x="11793378" y="36016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11" name="Title 10">
            <a:extLst>
              <a:ext uri="{FF2B5EF4-FFF2-40B4-BE49-F238E27FC236}">
                <a16:creationId xmlns:a16="http://schemas.microsoft.com/office/drawing/2014/main" id="{0D58896D-DB7B-49E4-87EC-67CEAB2EF53C}"/>
              </a:ext>
            </a:extLst>
          </p:cNvPr>
          <p:cNvSpPr>
            <a:spLocks noGrp="1"/>
          </p:cNvSpPr>
          <p:nvPr>
            <p:ph type="title" hasCustomPrompt="1"/>
          </p:nvPr>
        </p:nvSpPr>
        <p:spPr>
          <a:xfrm>
            <a:off x="707570" y="548792"/>
            <a:ext cx="3833906" cy="4952492"/>
          </a:xfrm>
        </p:spPr>
        <p:txBody>
          <a:bodyPr/>
          <a:lstStyle/>
          <a:p>
            <a:r>
              <a:rPr lang="en-US" noProof="0"/>
              <a:t>CLICK TO EDIT MASTER TITLE STYLE</a:t>
            </a:r>
          </a:p>
        </p:txBody>
      </p:sp>
    </p:spTree>
    <p:extLst>
      <p:ext uri="{BB962C8B-B14F-4D97-AF65-F5344CB8AC3E}">
        <p14:creationId xmlns:p14="http://schemas.microsoft.com/office/powerpoint/2010/main" val="399119275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smtClean="0"/>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Footer Placeholder 3">
            <a:extLst>
              <a:ext uri="{FF2B5EF4-FFF2-40B4-BE49-F238E27FC236}">
                <a16:creationId xmlns:a16="http://schemas.microsoft.com/office/drawing/2014/main" id="{7BFE929D-DC77-46CA-82A0-DBC67BEA93A1}"/>
              </a:ext>
            </a:extLst>
          </p:cNvPr>
          <p:cNvSpPr>
            <a:spLocks noGrp="1"/>
          </p:cNvSpPr>
          <p:nvPr>
            <p:ph type="ftr" sz="quarter" idx="16"/>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04A17937-35A7-4492-BF9B-0912A22FF3F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589821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822522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a:solidFill>
            <a:schemeClr val="bg1">
              <a:lumMod val="50000"/>
            </a:schemeClr>
          </a:solidFill>
        </p:spPr>
        <p:txBody>
          <a:bodyPr/>
          <a:lstStyle/>
          <a:p>
            <a:r>
              <a:rPr lang="en-US" smtClean="0"/>
              <a:t>Click icon to add picture</a:t>
            </a:r>
            <a:endParaRPr lang="en-US" dirty="0"/>
          </a:p>
        </p:txBody>
      </p:sp>
      <p:sp>
        <p:nvSpPr>
          <p:cNvPr id="2" name="Footer Placeholder 1">
            <a:extLst>
              <a:ext uri="{FF2B5EF4-FFF2-40B4-BE49-F238E27FC236}">
                <a16:creationId xmlns:a16="http://schemas.microsoft.com/office/drawing/2014/main" id="{D56B8994-D221-4700-A133-4FCBC9C9406C}"/>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CCBE36DC-B3F9-4725-94B8-EAD411EC2417}"/>
              </a:ext>
            </a:extLst>
          </p:cNvPr>
          <p:cNvSpPr>
            <a:spLocks noGrp="1"/>
          </p:cNvSpPr>
          <p:nvPr>
            <p:ph type="sldNum" sz="quarter" idx="12"/>
          </p:nvPr>
        </p:nvSpPr>
        <p:spPr/>
        <p:txBody>
          <a:bodyPr/>
          <a:lstStyle/>
          <a:p>
            <a:fld id="{8C2E478F-E849-4A8C-AF1F-CBCC78A7CBFA}" type="slidenum">
              <a:rPr lang="en-US" smtClean="0"/>
              <a:pPr/>
              <a:t>‹#›</a:t>
            </a:fld>
            <a:endParaRPr lang="en-US" dirty="0"/>
          </a:p>
        </p:txBody>
      </p:sp>
      <p:sp>
        <p:nvSpPr>
          <p:cNvPr id="5" name="Title 4">
            <a:extLst>
              <a:ext uri="{FF2B5EF4-FFF2-40B4-BE49-F238E27FC236}">
                <a16:creationId xmlns:a16="http://schemas.microsoft.com/office/drawing/2014/main" id="{AF50108F-20E3-412D-860B-14CB11988FEE}"/>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9891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50073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4519" y="1189038"/>
            <a:ext cx="11002962" cy="4987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a:extLst>
              <a:ext uri="{FF2B5EF4-FFF2-40B4-BE49-F238E27FC236}">
                <a16:creationId xmlns:a16="http://schemas.microsoft.com/office/drawing/2014/main" id="{B44C8ED9-0534-4EC5-8080-49DFF65B3B51}"/>
              </a:ext>
            </a:extLst>
          </p:cNvPr>
          <p:cNvSpPr>
            <a:spLocks noGrp="1"/>
          </p:cNvSpPr>
          <p:nvPr>
            <p:ph type="title" hasCustomPrompt="1"/>
          </p:nvPr>
        </p:nvSpPr>
        <p:spPr>
          <a:xfrm>
            <a:off x="594519" y="0"/>
            <a:ext cx="11002962" cy="1189038"/>
          </a:xfrm>
        </p:spPr>
        <p:txBody>
          <a:bodyPr>
            <a:normAutofit/>
          </a:bodyPr>
          <a:lstStyle>
            <a:lvl1pPr algn="ctr">
              <a:defRPr sz="3600" b="1" spc="300">
                <a:solidFill>
                  <a:schemeClr val="bg1"/>
                </a:solidFill>
                <a:latin typeface="+mn-lt"/>
              </a:defRPr>
            </a:lvl1pPr>
          </a:lstStyle>
          <a:p>
            <a:r>
              <a:rPr lang="en-US" dirty="0"/>
              <a:t>CLICK TO EDIT MASTER TITLE STYLE</a:t>
            </a:r>
          </a:p>
        </p:txBody>
      </p:sp>
      <p:sp>
        <p:nvSpPr>
          <p:cNvPr id="6" name="Footer Placeholder 5">
            <a:extLst>
              <a:ext uri="{FF2B5EF4-FFF2-40B4-BE49-F238E27FC236}">
                <a16:creationId xmlns:a16="http://schemas.microsoft.com/office/drawing/2014/main" id="{5BC6E0AC-4834-46AF-A953-9EE372259DE3}"/>
              </a:ext>
            </a:extLst>
          </p:cNvPr>
          <p:cNvSpPr>
            <a:spLocks noGrp="1"/>
          </p:cNvSpPr>
          <p:nvPr>
            <p:ph type="ftr" sz="quarter" idx="10"/>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0D4F2F3C-7D16-40A3-A7C1-77AE127D5D9A}"/>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882596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smtClean="0"/>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1569070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smtClean="0"/>
              <a:t>Edit Master text styles</a:t>
            </a:r>
          </a:p>
          <a:p>
            <a:pPr lvl="1">
              <a:lnSpc>
                <a:spcPct val="150000"/>
              </a:lnSpc>
            </a:pPr>
            <a:r>
              <a:rPr lang="en-US" smtClean="0"/>
              <a:t>Second level</a:t>
            </a:r>
          </a:p>
          <a:p>
            <a:pPr lvl="2">
              <a:lnSpc>
                <a:spcPct val="150000"/>
              </a:lnSpc>
            </a:pPr>
            <a:r>
              <a:rPr lang="en-US" smtClean="0"/>
              <a:t>Third level</a:t>
            </a:r>
          </a:p>
          <a:p>
            <a:pPr lvl="3">
              <a:lnSpc>
                <a:spcPct val="150000"/>
              </a:lnSpc>
            </a:pPr>
            <a:r>
              <a:rPr lang="en-US" smtClean="0"/>
              <a:t>Fourth level</a:t>
            </a:r>
          </a:p>
          <a:p>
            <a:pPr lvl="4">
              <a:lnSpc>
                <a:spcPct val="150000"/>
              </a:lnSpc>
            </a:pPr>
            <a:r>
              <a:rPr lang="en-US" smtClean="0"/>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smtClean="0"/>
              <a:t>Edit Master text styles</a:t>
            </a:r>
          </a:p>
          <a:p>
            <a:pPr lvl="1">
              <a:lnSpc>
                <a:spcPct val="150000"/>
              </a:lnSpc>
            </a:pPr>
            <a:r>
              <a:rPr lang="en-US" smtClean="0"/>
              <a:t>Second level</a:t>
            </a:r>
          </a:p>
          <a:p>
            <a:pPr lvl="2">
              <a:lnSpc>
                <a:spcPct val="150000"/>
              </a:lnSpc>
            </a:pPr>
            <a:r>
              <a:rPr lang="en-US" smtClean="0"/>
              <a:t>Third level</a:t>
            </a:r>
          </a:p>
          <a:p>
            <a:pPr lvl="3">
              <a:lnSpc>
                <a:spcPct val="150000"/>
              </a:lnSpc>
            </a:pPr>
            <a:r>
              <a:rPr lang="en-US" smtClean="0"/>
              <a:t>Fourth level</a:t>
            </a:r>
          </a:p>
          <a:p>
            <a:pPr lvl="4">
              <a:lnSpc>
                <a:spcPct val="150000"/>
              </a:lnSpc>
            </a:pPr>
            <a:r>
              <a:rPr lang="en-US" smtClean="0"/>
              <a:t>Fifth level</a:t>
            </a:r>
            <a:endParaRPr lang="en-US" dirty="0"/>
          </a:p>
        </p:txBody>
      </p:sp>
    </p:spTree>
    <p:extLst>
      <p:ext uri="{BB962C8B-B14F-4D97-AF65-F5344CB8AC3E}">
        <p14:creationId xmlns:p14="http://schemas.microsoft.com/office/powerpoint/2010/main" val="840019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smtClean="0"/>
              <a:t>Click to edit Master title style</a:t>
            </a:r>
            <a:endParaRPr lang="en-US"/>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latin typeface="+mj-lt"/>
              </a:defRPr>
            </a:lvl1pPr>
          </a:lstStyle>
          <a:p>
            <a:pPr marL="228600" lvl="0" indent="-228600" algn="ctr"/>
            <a:r>
              <a:rPr lang="en-US" smtClean="0"/>
              <a:t>Edit Master text styles</a:t>
            </a:r>
          </a:p>
        </p:txBody>
      </p:sp>
      <p:sp>
        <p:nvSpPr>
          <p:cNvPr id="15" name="Content Placeholder 5">
            <a:extLst>
              <a:ext uri="{FF2B5EF4-FFF2-40B4-BE49-F238E27FC236}">
                <a16:creationId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40" tIns="45720" rIns="91440" bIns="45720" rtlCol="0">
            <a:normAutofit/>
          </a:bodyPr>
          <a:lstStyle>
            <a:lvl1pPr marL="228600" indent="-228600">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600" lvl="0" indent="-228600" algn="l" defTabSz="914400" rtl="0" eaLnBrk="1" latinLnBrk="0" hangingPunct="1">
              <a:lnSpc>
                <a:spcPct val="150000"/>
              </a:lnSpc>
              <a:spcBef>
                <a:spcPts val="1000"/>
              </a:spcBef>
              <a:buFont typeface="Arial" panose="020B0604020202020204" pitchFamily="34" charset="0"/>
              <a:buChar char="•"/>
            </a:pPr>
            <a:r>
              <a:rPr lang="en-US" smtClean="0"/>
              <a:t>Edit Master text styles</a:t>
            </a:r>
          </a:p>
          <a:p>
            <a:pPr marL="228600" lvl="1" indent="-228600" algn="l" defTabSz="914400" rtl="0" eaLnBrk="1" latinLnBrk="0" hangingPunct="1">
              <a:lnSpc>
                <a:spcPct val="150000"/>
              </a:lnSpc>
              <a:spcBef>
                <a:spcPts val="1000"/>
              </a:spcBef>
              <a:buFont typeface="Arial" panose="020B0604020202020204" pitchFamily="34" charset="0"/>
              <a:buChar char="•"/>
            </a:pPr>
            <a:r>
              <a:rPr lang="en-US" smtClean="0"/>
              <a:t>Second level</a:t>
            </a:r>
          </a:p>
          <a:p>
            <a:pPr marL="228600" lvl="2" indent="-228600" algn="l" defTabSz="914400" rtl="0" eaLnBrk="1" latinLnBrk="0" hangingPunct="1">
              <a:lnSpc>
                <a:spcPct val="150000"/>
              </a:lnSpc>
              <a:spcBef>
                <a:spcPts val="1000"/>
              </a:spcBef>
              <a:buFont typeface="Arial" panose="020B0604020202020204" pitchFamily="34" charset="0"/>
              <a:buChar char="•"/>
            </a:pPr>
            <a:r>
              <a:rPr lang="en-US" smtClean="0"/>
              <a:t>Third level</a:t>
            </a:r>
          </a:p>
          <a:p>
            <a:pPr marL="228600" lvl="3" indent="-228600" algn="l" defTabSz="914400" rtl="0" eaLnBrk="1" latinLnBrk="0" hangingPunct="1">
              <a:lnSpc>
                <a:spcPct val="150000"/>
              </a:lnSpc>
              <a:spcBef>
                <a:spcPts val="1000"/>
              </a:spcBef>
              <a:buFont typeface="Arial" panose="020B0604020202020204" pitchFamily="34" charset="0"/>
              <a:buChar char="•"/>
            </a:pPr>
            <a:r>
              <a:rPr lang="en-US" smtClean="0"/>
              <a:t>Fourth level</a:t>
            </a:r>
          </a:p>
          <a:p>
            <a:pPr marL="228600" lvl="4" indent="-228600" algn="l" defTabSz="914400" rtl="0" eaLnBrk="1" latinLnBrk="0" hangingPunct="1">
              <a:lnSpc>
                <a:spcPct val="150000"/>
              </a:lnSpc>
              <a:spcBef>
                <a:spcPts val="1000"/>
              </a:spcBef>
              <a:buFont typeface="Arial" panose="020B0604020202020204" pitchFamily="34" charset="0"/>
              <a:buChar char="•"/>
            </a:pPr>
            <a:r>
              <a:rPr lang="en-US" smtClean="0"/>
              <a:t>Fifth level</a:t>
            </a:r>
            <a:endParaRPr lang="en-US" dirty="0"/>
          </a:p>
        </p:txBody>
      </p:sp>
    </p:spTree>
    <p:extLst>
      <p:ext uri="{BB962C8B-B14F-4D97-AF65-F5344CB8AC3E}">
        <p14:creationId xmlns:p14="http://schemas.microsoft.com/office/powerpoint/2010/main" val="2859496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a:extLst>
              <a:ext uri="{FF2B5EF4-FFF2-40B4-BE49-F238E27FC236}">
                <a16:creationId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6215741"/>
            <a:chOff x="252031" y="391887"/>
            <a:chExt cx="7433283" cy="6215741"/>
          </a:xfrm>
        </p:grpSpPr>
        <p:sp>
          <p:nvSpPr>
            <p:cNvPr id="17" name="Rectangle 16">
              <a:extLst>
                <a:ext uri="{FF2B5EF4-FFF2-40B4-BE49-F238E27FC236}">
                  <a16:creationId xmlns:a16="http://schemas.microsoft.com/office/drawing/2014/main" id="{9BDB1890-91F2-49FC-B0F4-3F3FF11B6A1A}"/>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41102064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34A85DE8-81C6-4A53-8754-137A795CA5EA}"/>
              </a:ext>
            </a:extLst>
          </p:cNvPr>
          <p:cNvSpPr>
            <a:spLocks noGrp="1"/>
          </p:cNvSpPr>
          <p:nvPr>
            <p:ph type="sldNum" sz="quarter" idx="11"/>
          </p:nvPr>
        </p:nvSpPr>
        <p:spPr/>
        <p:txBody>
          <a:bodyPr/>
          <a:lstStyle/>
          <a:p>
            <a:fld id="{8C2E478F-E849-4A8C-AF1F-CBCC78A7CBFA}" type="slidenum">
              <a:rPr lang="en-US" noProof="0" smtClean="0"/>
              <a:pPr/>
              <a:t>‹#›</a:t>
            </a:fld>
            <a:endParaRPr lang="en-US" noProof="0"/>
          </a:p>
        </p:txBody>
      </p:sp>
      <p:sp>
        <p:nvSpPr>
          <p:cNvPr id="3" name="Title 2">
            <a:extLst>
              <a:ext uri="{FF2B5EF4-FFF2-40B4-BE49-F238E27FC236}">
                <a16:creationId xmlns:a16="http://schemas.microsoft.com/office/drawing/2014/main" id="{0A66073F-5CD2-4EAC-890A-F6BB43D2BD67}"/>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40091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ags" Target="../tags/tag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36016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9E139DA8-D636-4336-B416-25DD0050B639}" type="datetime8">
              <a:rPr lang="en-US" noProof="0" smtClean="0"/>
              <a:t>6/12/2020 9:38 AM</a:t>
            </a:fld>
            <a:endParaRPr lang="en-US" noProof="0"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r>
              <a:rPr lang="en-US" noProof="0" dirty="0"/>
              <a:t>Add a footer </a:t>
            </a:r>
          </a:p>
        </p:txBody>
      </p:sp>
      <p:sp>
        <p:nvSpPr>
          <p:cNvPr id="6" name="Slide Number Placeholder 5"/>
          <p:cNvSpPr>
            <a:spLocks noGrp="1"/>
          </p:cNvSpPr>
          <p:nvPr>
            <p:ph type="sldNum" sz="quarter" idx="4"/>
          </p:nvPr>
        </p:nvSpPr>
        <p:spPr>
          <a:xfrm>
            <a:off x="11784011" y="587179"/>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7AAC19ED-7CFA-4AF2-BE7E-6017F4B12C94}" type="slidenum">
              <a:rPr lang="en-US" noProof="0" smtClean="0"/>
              <a:t>‹#›</a:t>
            </a:fld>
            <a:endParaRPr lang="en-US" noProof="0" dirty="0"/>
          </a:p>
        </p:txBody>
      </p:sp>
      <p:cxnSp>
        <p:nvCxnSpPr>
          <p:cNvPr id="10" name="Straight Connector 9" title="Horizontal Rule Line"/>
          <p:cNvCxnSpPr/>
          <p:nvPr/>
        </p:nvCxnSpPr>
        <p:spPr>
          <a:xfrm>
            <a:off x="0" y="6199730"/>
            <a:ext cx="44958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87100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73" r:id="rId4"/>
    <p:sldLayoutId id="2147483677" r:id="rId5"/>
    <p:sldLayoutId id="2147483674" r:id="rId6"/>
    <p:sldLayoutId id="2147483679" r:id="rId7"/>
    <p:sldLayoutId id="2147483678" r:id="rId8"/>
    <p:sldLayoutId id="2147483676" r:id="rId9"/>
    <p:sldLayoutId id="2147483675" r:id="rId10"/>
    <p:sldLayoutId id="2147483665" r:id="rId11"/>
    <p:sldLayoutId id="2147483682" r:id="rId12"/>
    <p:sldLayoutId id="2147483681" r:id="rId13"/>
    <p:sldLayoutId id="2147483667" r:id="rId14"/>
    <p:sldLayoutId id="2147483668" r:id="rId15"/>
    <p:sldLayoutId id="2147483680" r:id="rId16"/>
  </p:sldLayoutIdLst>
  <p:timing>
    <p:tnLst>
      <p:par>
        <p:cTn id="1" dur="indefinite" restart="never" nodeType="tmRoot"/>
      </p:par>
    </p:tnLst>
  </p:timing>
  <p:hf hdr="0" ftr="0" dt="0"/>
  <p:txStyles>
    <p:titleStyle>
      <a:lvl1pPr algn="r" defTabSz="914400" rtl="0" eaLnBrk="1" latinLnBrk="0" hangingPunct="1">
        <a:lnSpc>
          <a:spcPct val="90000"/>
        </a:lnSpc>
        <a:spcBef>
          <a:spcPct val="0"/>
        </a:spcBef>
        <a:buNone/>
        <a:defRPr sz="5000" b="0" i="0"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2F3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add title</a:t>
            </a:r>
            <a:endParaRPr lang="en-US" dirty="0"/>
          </a:p>
        </p:txBody>
      </p:sp>
      <p:sp>
        <p:nvSpPr>
          <p:cNvPr id="3" name="Text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add text</a:t>
            </a:r>
            <a:endParaRPr lang="en-US" dirty="0"/>
          </a:p>
        </p:txBody>
      </p:sp>
    </p:spTree>
    <p:custDataLst>
      <p:tags r:id="rId32"/>
    </p:custDataLst>
    <p:extLst>
      <p:ext uri="{BB962C8B-B14F-4D97-AF65-F5344CB8AC3E}">
        <p14:creationId xmlns:p14="http://schemas.microsoft.com/office/powerpoint/2010/main" val="408493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kern="1200">
          <a:solidFill>
            <a:schemeClr val="bg1">
              <a:lumMod val="95000"/>
            </a:schemeClr>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2">
              <a:lumMod val="20000"/>
              <a:lumOff val="80000"/>
            </a:schemeClr>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400" kern="1200">
          <a:solidFill>
            <a:schemeClr val="tx2">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453196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00232" cy="498824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68303"/>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Add a Footer</a:t>
            </a:r>
          </a:p>
        </p:txBody>
      </p:sp>
      <p:sp>
        <p:nvSpPr>
          <p:cNvPr id="9" name="Rectangle: Single Corner Snipped 8">
            <a:extLst>
              <a:ext uri="{FF2B5EF4-FFF2-40B4-BE49-F238E27FC236}">
                <a16:creationId xmlns:a16="http://schemas.microsoft.com/office/drawing/2014/main" id="{7166C798-72CE-4F2D-9A04-013F24A2659F}"/>
              </a:ext>
            </a:extLst>
          </p:cNvPr>
          <p:cNvSpPr/>
          <p:nvPr userDrawn="1"/>
        </p:nvSpPr>
        <p:spPr>
          <a:xfrm flipH="1">
            <a:off x="11549269" y="6356350"/>
            <a:ext cx="642731" cy="501650"/>
          </a:xfrm>
          <a:prstGeom prst="snip1Rect">
            <a:avLst/>
          </a:prstGeom>
          <a:gradFill>
            <a:gsLst>
              <a:gs pos="0">
                <a:srgbClr val="038B30">
                  <a:alpha val="70000"/>
                </a:srgbClr>
              </a:gs>
              <a:gs pos="50000">
                <a:srgbClr val="05EE55">
                  <a:alpha val="70000"/>
                </a:srgbClr>
              </a:gs>
              <a:gs pos="100000">
                <a:srgbClr val="C0F4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Slide Number Placeholder 5">
            <a:extLst>
              <a:ext uri="{FF2B5EF4-FFF2-40B4-BE49-F238E27FC236}">
                <a16:creationId xmlns:a16="http://schemas.microsoft.com/office/drawing/2014/main" id="{3ACE58C5-CE1C-415B-8591-25A53FF2AE88}"/>
              </a:ext>
            </a:extLst>
          </p:cNvPr>
          <p:cNvSpPr>
            <a:spLocks noGrp="1"/>
          </p:cNvSpPr>
          <p:nvPr>
            <p:ph type="sldNum" sz="quarter" idx="4"/>
          </p:nvPr>
        </p:nvSpPr>
        <p:spPr>
          <a:xfrm>
            <a:off x="11549269" y="6405746"/>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10089545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hf hdr="0" dt="0"/>
  <p:txStyles>
    <p:title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3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5.png"/><Relationship Id="rId5" Type="http://schemas.openxmlformats.org/officeDocument/2006/relationships/tags" Target="../tags/tag38.xml"/><Relationship Id="rId10" Type="http://schemas.openxmlformats.org/officeDocument/2006/relationships/image" Target="../media/image4.jpg"/><Relationship Id="rId4" Type="http://schemas.openxmlformats.org/officeDocument/2006/relationships/tags" Target="../tags/tag37.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sB3J3DhhUT0"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DRTmhcxeN0A"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1i46M1LnYWY"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8.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8.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83.xml"/><Relationship Id="rId6" Type="http://schemas.openxmlformats.org/officeDocument/2006/relationships/image" Target="../media/image5.png"/><Relationship Id="rId5" Type="http://schemas.openxmlformats.org/officeDocument/2006/relationships/hyperlink" Target="mailto:bremss@uab.edu?subject=9.01%20Protocol%20Update" TargetMode="External"/><Relationship Id="rId4" Type="http://schemas.openxmlformats.org/officeDocument/2006/relationships/hyperlink" Target="http://www.brems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EYZEGTD_4Fc"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lFHDH0HxGyg"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video" Target="https://www.youtube.com/embed/Z0962B8axAY"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999741-3CB0-4E9F-9B1F-47F7BDC2DBF8}"/>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4525" y="0"/>
            <a:ext cx="12191998" cy="6857999"/>
          </a:xfrm>
          <a:prstGeom prst="rect">
            <a:avLst/>
          </a:prstGeom>
        </p:spPr>
      </p:pic>
      <p:sp>
        <p:nvSpPr>
          <p:cNvPr id="13" name="Rectangle 12"/>
          <p:cNvSpPr/>
          <p:nvPr>
            <p:custDataLst>
              <p:tags r:id="rId2"/>
            </p:custDataLst>
          </p:nvPr>
        </p:nvSpPr>
        <p:spPr>
          <a:xfrm>
            <a:off x="0" y="0"/>
            <a:ext cx="12206524" cy="6857999"/>
          </a:xfrm>
          <a:prstGeom prst="rect">
            <a:avLst/>
          </a:prstGeom>
          <a:solidFill>
            <a:schemeClr val="bg1">
              <a:alpha val="60000"/>
            </a:schemeClr>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8B3CD-9828-4280-95EC-5F9D73400FF8}"/>
              </a:ext>
            </a:extLst>
          </p:cNvPr>
          <p:cNvSpPr>
            <a:spLocks noGrp="1"/>
          </p:cNvSpPr>
          <p:nvPr>
            <p:ph type="ctrTitle"/>
            <p:custDataLst>
              <p:tags r:id="rId3"/>
            </p:custDataLst>
          </p:nvPr>
        </p:nvSpPr>
        <p:spPr bwMode="white">
          <a:xfrm>
            <a:off x="287382" y="287384"/>
            <a:ext cx="11904617" cy="6035040"/>
          </a:xfrm>
        </p:spPr>
        <p:txBody>
          <a:bodyPr/>
          <a:lstStyle/>
          <a:p>
            <a:r>
              <a:rPr lang="en-US" sz="7200" dirty="0" smtClean="0">
                <a:solidFill>
                  <a:schemeClr val="tx1"/>
                </a:solidFill>
              </a:rPr>
              <a:t>Alabama EMS </a:t>
            </a:r>
            <a:r>
              <a:rPr lang="en-US" sz="8000" dirty="0" smtClean="0">
                <a:solidFill>
                  <a:schemeClr val="tx1"/>
                </a:solidFill>
              </a:rPr>
              <a:t/>
            </a:r>
            <a:br>
              <a:rPr lang="en-US" sz="8000" dirty="0" smtClean="0">
                <a:solidFill>
                  <a:schemeClr val="tx1"/>
                </a:solidFill>
              </a:rPr>
            </a:br>
            <a:r>
              <a:rPr lang="en-US" sz="4800" dirty="0" smtClean="0">
                <a:solidFill>
                  <a:schemeClr val="tx1"/>
                </a:solidFill>
              </a:rPr>
              <a:t>Patient Care Protocols </a:t>
            </a:r>
            <a:r>
              <a:rPr lang="en-US" sz="8000" dirty="0" smtClean="0">
                <a:solidFill>
                  <a:schemeClr val="tx1"/>
                </a:solidFill>
              </a:rPr>
              <a:t/>
            </a:r>
            <a:br>
              <a:rPr lang="en-US" sz="8000" dirty="0" smtClean="0">
                <a:solidFill>
                  <a:schemeClr val="tx1"/>
                </a:solidFill>
              </a:rPr>
            </a:br>
            <a:r>
              <a:rPr lang="en-US" sz="5400" dirty="0" smtClean="0">
                <a:solidFill>
                  <a:srgbClr val="FF0000"/>
                </a:solidFill>
                <a:latin typeface="Arial Black" panose="020B0A04020102020204" pitchFamily="34" charset="0"/>
                <a:ea typeface="BRSeikaishotaiKakucho" panose="03000609000000000000" pitchFamily="65" charset="-128"/>
              </a:rPr>
              <a:t>Edition 9.01</a:t>
            </a:r>
            <a:r>
              <a:rPr lang="en-US" sz="8000" b="1" dirty="0" smtClean="0">
                <a:solidFill>
                  <a:schemeClr val="tx1"/>
                </a:solidFill>
              </a:rPr>
              <a:t/>
            </a:r>
            <a:br>
              <a:rPr lang="en-US" sz="8000" b="1" dirty="0" smtClean="0">
                <a:solidFill>
                  <a:schemeClr val="tx1"/>
                </a:solidFill>
              </a:rPr>
            </a:br>
            <a:r>
              <a:rPr lang="en-US" sz="4800" dirty="0" smtClean="0">
                <a:solidFill>
                  <a:schemeClr val="tx1"/>
                </a:solidFill>
              </a:rPr>
              <a:t>January 2020</a:t>
            </a:r>
            <a:r>
              <a:rPr lang="en-US" sz="8000" dirty="0" smtClean="0">
                <a:solidFill>
                  <a:schemeClr val="tx1"/>
                </a:solidFill>
              </a:rPr>
              <a:t/>
            </a:r>
            <a:br>
              <a:rPr lang="en-US" sz="8000" dirty="0" smtClean="0">
                <a:solidFill>
                  <a:schemeClr val="tx1"/>
                </a:solidFill>
              </a:rPr>
            </a:br>
            <a:r>
              <a:rPr lang="en-US" sz="4400" dirty="0" smtClean="0">
                <a:solidFill>
                  <a:schemeClr val="tx1"/>
                </a:solidFill>
              </a:rPr>
              <a:t>Change Summary</a:t>
            </a:r>
            <a:endParaRPr lang="en-US" sz="4400" dirty="0">
              <a:solidFill>
                <a:schemeClr val="accent1"/>
              </a:solidFill>
            </a:endParaRPr>
          </a:p>
        </p:txBody>
      </p:sp>
      <p:sp>
        <p:nvSpPr>
          <p:cNvPr id="3" name="Subtitle 2">
            <a:extLst>
              <a:ext uri="{FF2B5EF4-FFF2-40B4-BE49-F238E27FC236}">
                <a16:creationId xmlns:a16="http://schemas.microsoft.com/office/drawing/2014/main" id="{5A9A3178-CB65-4687-BC8A-DBB6F3C6EF12}"/>
              </a:ext>
            </a:extLst>
          </p:cNvPr>
          <p:cNvSpPr>
            <a:spLocks noGrp="1"/>
          </p:cNvSpPr>
          <p:nvPr>
            <p:ph type="subTitle" idx="1"/>
            <p:custDataLst>
              <p:tags r:id="rId4"/>
            </p:custDataLst>
          </p:nvPr>
        </p:nvSpPr>
        <p:spPr>
          <a:xfrm>
            <a:off x="2593343" y="5561635"/>
            <a:ext cx="7034362" cy="1052898"/>
          </a:xfrm>
        </p:spPr>
        <p:txBody>
          <a:bodyPr>
            <a:normAutofit/>
          </a:bodyPr>
          <a:lstStyle/>
          <a:p>
            <a:pPr>
              <a:lnSpc>
                <a:spcPct val="100000"/>
              </a:lnSpc>
            </a:pPr>
            <a:r>
              <a:rPr lang="en-US" sz="3200" dirty="0" smtClean="0">
                <a:solidFill>
                  <a:schemeClr val="tx1"/>
                </a:solidFill>
                <a:cs typeface="Segoe UI" panose="020B0502040204020203" pitchFamily="34" charset="0"/>
              </a:rPr>
              <a:t>Birmingham Regional EMS System</a:t>
            </a:r>
            <a:endParaRPr lang="en-US" sz="3200" dirty="0">
              <a:solidFill>
                <a:schemeClr val="tx1"/>
              </a:solidFill>
              <a:cs typeface="Segoe UI" panose="020B0502040204020203" pitchFamily="34" charset="0"/>
            </a:endParaRPr>
          </a:p>
        </p:txBody>
      </p:sp>
      <p:sp>
        <p:nvSpPr>
          <p:cNvPr id="4" name="Slide Number Placeholder 3" hidden="1">
            <a:extLst>
              <a:ext uri="{FF2B5EF4-FFF2-40B4-BE49-F238E27FC236}">
                <a16:creationId xmlns:a16="http://schemas.microsoft.com/office/drawing/2014/main" id="{192D9B22-CA63-4CDB-8957-40947F45B732}"/>
              </a:ext>
            </a:extLst>
          </p:cNvPr>
          <p:cNvSpPr>
            <a:spLocks noGrp="1"/>
          </p:cNvSpPr>
          <p:nvPr>
            <p:ph type="sldNum" sz="quarter" idx="12"/>
            <p:custDataLst>
              <p:tags r:id="rId5"/>
            </p:custDataLst>
          </p:nvPr>
        </p:nvSpPr>
        <p:spPr/>
        <p:txBody>
          <a:bodyPr/>
          <a:lstStyle/>
          <a:p>
            <a:fld id="{7AAC19ED-7CFA-4AF2-BE7E-6017F4B12C94}" type="slidenum">
              <a:rPr lang="en-US" smtClean="0"/>
              <a:t>1</a:t>
            </a:fld>
            <a:endParaRPr lang="en-US" dirty="0"/>
          </a:p>
        </p:txBody>
      </p:sp>
      <p:grpSp>
        <p:nvGrpSpPr>
          <p:cNvPr id="6" name="Group 5">
            <a:extLst>
              <a:ext uri="{FF2B5EF4-FFF2-40B4-BE49-F238E27FC236}">
                <a16:creationId xmlns:a16="http://schemas.microsoft.com/office/drawing/2014/main" id="{698C1723-6BE3-4292-90F2-43C7A22F5038}"/>
              </a:ext>
              <a:ext uri="{C183D7F6-B498-43B3-948B-1728B52AA6E4}">
                <adec:decorative xmlns="" xmlns:adec="http://schemas.microsoft.com/office/drawing/2017/decorative" val="1"/>
              </a:ext>
            </a:extLst>
          </p:cNvPr>
          <p:cNvGrpSpPr/>
          <p:nvPr>
            <p:custDataLst>
              <p:tags r:id="rId6"/>
            </p:custDataLst>
          </p:nvPr>
        </p:nvGrpSpPr>
        <p:grpSpPr bwMode="white">
          <a:xfrm>
            <a:off x="2407627" y="1184031"/>
            <a:ext cx="7376746" cy="4149970"/>
            <a:chOff x="2989385" y="1679331"/>
            <a:chExt cx="7376746" cy="2681654"/>
          </a:xfrm>
        </p:grpSpPr>
        <p:cxnSp>
          <p:nvCxnSpPr>
            <p:cNvPr id="7" name="Straight Connector 6">
              <a:extLst>
                <a:ext uri="{FF2B5EF4-FFF2-40B4-BE49-F238E27FC236}">
                  <a16:creationId xmlns:a16="http://schemas.microsoft.com/office/drawing/2014/main" id="{EFF9A4E4-33FF-4BA5-9A1C-6E8B73621BEB}"/>
                </a:ext>
              </a:extLst>
            </p:cNvPr>
            <p:cNvCxnSpPr/>
            <p:nvPr/>
          </p:nvCxnSpPr>
          <p:spPr bwMode="white">
            <a:xfrm>
              <a:off x="2989385" y="1679331"/>
              <a:ext cx="737674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168D7F-9049-4135-9731-02DB8D3CD4C9}"/>
                </a:ext>
              </a:extLst>
            </p:cNvPr>
            <p:cNvCxnSpPr/>
            <p:nvPr/>
          </p:nvCxnSpPr>
          <p:spPr bwMode="white">
            <a:xfrm>
              <a:off x="10366130" y="1688123"/>
              <a:ext cx="0" cy="26728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19D412-8FFA-4958-A76C-EB9E1F690AD9}"/>
                </a:ext>
              </a:extLst>
            </p:cNvPr>
            <p:cNvCxnSpPr/>
            <p:nvPr/>
          </p:nvCxnSpPr>
          <p:spPr bwMode="white">
            <a:xfrm>
              <a:off x="2989385" y="1679331"/>
              <a:ext cx="0" cy="2674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5B0E36-8696-452F-958E-984FBF104D99}"/>
                </a:ext>
              </a:extLst>
            </p:cNvPr>
            <p:cNvCxnSpPr/>
            <p:nvPr/>
          </p:nvCxnSpPr>
          <p:spPr bwMode="white">
            <a:xfrm>
              <a:off x="2989385" y="4354131"/>
              <a:ext cx="174087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F49821-5888-450B-ABA1-D4D7B73EC2AB}"/>
                </a:ext>
              </a:extLst>
            </p:cNvPr>
            <p:cNvCxnSpPr/>
            <p:nvPr/>
          </p:nvCxnSpPr>
          <p:spPr bwMode="white">
            <a:xfrm>
              <a:off x="8625254" y="4360985"/>
              <a:ext cx="174087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a:xfrm>
            <a:off x="3278065" y="0"/>
            <a:ext cx="5610979" cy="1334337"/>
          </a:xfrm>
          <a:prstGeom prst="rect">
            <a:avLst/>
          </a:prstGeom>
        </p:spPr>
      </p:pic>
    </p:spTree>
    <p:extLst>
      <p:ext uri="{BB962C8B-B14F-4D97-AF65-F5344CB8AC3E}">
        <p14:creationId xmlns:p14="http://schemas.microsoft.com/office/powerpoint/2010/main" val="2557516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445F58-7953-47AD-917A-485216F77D95}"/>
              </a:ext>
            </a:extLst>
          </p:cNvPr>
          <p:cNvSpPr>
            <a:spLocks noGrp="1"/>
          </p:cNvSpPr>
          <p:nvPr>
            <p:ph sz="quarter" idx="13"/>
          </p:nvPr>
        </p:nvSpPr>
        <p:spPr/>
        <p:txBody>
          <a:bodyPr>
            <a:normAutofit/>
          </a:bodyPr>
          <a:lstStyle/>
          <a:p>
            <a:pPr marL="0" lvl="0" indent="0">
              <a:lnSpc>
                <a:spcPct val="100000"/>
              </a:lnSpc>
              <a:spcAft>
                <a:spcPts val="2400"/>
              </a:spcAft>
              <a:buNone/>
            </a:pPr>
            <a:endParaRPr lang="en-US" sz="3000" dirty="0">
              <a:solidFill>
                <a:prstClr val="black">
                  <a:lumMod val="85000"/>
                  <a:lumOff val="15000"/>
                </a:prstClr>
              </a:solidFill>
              <a:cs typeface="Segoe UI" panose="020B0502040204020203" pitchFamily="34" charset="0"/>
            </a:endParaRPr>
          </a:p>
        </p:txBody>
      </p:sp>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a:xfrm>
            <a:off x="6893035" y="280278"/>
            <a:ext cx="5203171" cy="2397608"/>
          </a:xfrm>
        </p:spPr>
        <p:txBody>
          <a:bodyPr>
            <a:noAutofit/>
          </a:bodyPr>
          <a:lstStyle/>
          <a:p>
            <a:r>
              <a:rPr lang="en-US" sz="3600" dirty="0"/>
              <a:t/>
            </a:r>
            <a:br>
              <a:rPr lang="en-US" sz="3600" dirty="0"/>
            </a:br>
            <a:r>
              <a:rPr lang="en-US" sz="3600" dirty="0" smtClean="0"/>
              <a:t>Added </a:t>
            </a:r>
            <a:r>
              <a:rPr lang="en-US" sz="3600" dirty="0" err="1" smtClean="0"/>
              <a:t>Capnography</a:t>
            </a:r>
            <a:r>
              <a:rPr lang="en-US" sz="3600" dirty="0" smtClean="0"/>
              <a:t> </a:t>
            </a:r>
            <a:r>
              <a:rPr lang="en-US" sz="3600" dirty="0"/>
              <a:t>to the EMT Scope of Practice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 xmlns:adec="http://schemas.microsoft.com/office/drawing/2017/decorative" val="1"/>
              </a:ext>
            </a:extLst>
          </p:cNvPr>
          <p:cNvSpPr/>
          <p:nvPr/>
        </p:nvSpPr>
        <p:spPr>
          <a:xfrm>
            <a:off x="7617150" y="3015966"/>
            <a:ext cx="3833906" cy="2611038"/>
          </a:xfrm>
          <a:prstGeom prst="roundRect">
            <a:avLst>
              <a:gd name="adj" fmla="val 50000"/>
            </a:avLst>
          </a:prstGeom>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EMT </a:t>
            </a:r>
          </a:p>
          <a:p>
            <a:pPr algn="ctr"/>
            <a:r>
              <a:rPr lang="en-US" sz="2800" dirty="0" smtClean="0"/>
              <a:t>Scope of Practice </a:t>
            </a:r>
            <a:r>
              <a:rPr lang="en-US" sz="3200" dirty="0" smtClean="0"/>
              <a:t>1.02 </a:t>
            </a:r>
          </a:p>
          <a:p>
            <a:pPr algn="ctr"/>
            <a:r>
              <a:rPr lang="en-US" sz="2800" dirty="0" smtClean="0"/>
              <a:t>Page 5</a:t>
            </a:r>
          </a:p>
          <a:p>
            <a:pPr algn="ctr"/>
            <a:r>
              <a:rPr lang="en-US" sz="2800" dirty="0" smtClean="0"/>
              <a:t>Procedure #23</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4" y="162152"/>
            <a:ext cx="6048103" cy="59099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862269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idx="20"/>
          </p:nvPr>
        </p:nvSpPr>
        <p:spPr>
          <a:xfrm>
            <a:off x="971346" y="173482"/>
            <a:ext cx="10050203" cy="877822"/>
          </a:xfrm>
        </p:spPr>
        <p:txBody>
          <a:bodyPr/>
          <a:lstStyle/>
          <a:p>
            <a:r>
              <a:rPr lang="en-US" dirty="0" smtClean="0"/>
              <a:t>Waveform </a:t>
            </a:r>
            <a:r>
              <a:rPr lang="en-US" dirty="0" err="1" smtClean="0"/>
              <a:t>Capnography</a:t>
            </a:r>
            <a:r>
              <a:rPr lang="en-US" dirty="0" smtClean="0"/>
              <a:t> 1</a:t>
            </a:r>
            <a:endParaRPr lang="en-US" dirty="0"/>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sB3J3DhhUT0"/>
          <p:cNvPicPr>
            <a:picLocks noGrp="1" noRot="1" noChangeAspect="1"/>
          </p:cNvPicPr>
          <p:nvPr>
            <p:ph type="media" sz="quarter" idx="25"/>
            <a:videoFile r:link="rId1"/>
          </p:nvPr>
        </p:nvPicPr>
        <p:blipFill>
          <a:blip r:embed="rId3"/>
          <a:stretch>
            <a:fillRect/>
          </a:stretch>
        </p:blipFill>
        <p:spPr>
          <a:xfrm>
            <a:off x="1165537" y="1051304"/>
            <a:ext cx="9661820" cy="52058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889" y="57769"/>
            <a:ext cx="2627650" cy="616122"/>
          </a:xfrm>
          <a:prstGeom prst="rect">
            <a:avLst/>
          </a:prstGeom>
        </p:spPr>
      </p:pic>
    </p:spTree>
    <p:extLst>
      <p:ext uri="{BB962C8B-B14F-4D97-AF65-F5344CB8AC3E}">
        <p14:creationId xmlns:p14="http://schemas.microsoft.com/office/powerpoint/2010/main" val="424396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title" idx="20"/>
          </p:nvPr>
        </p:nvSpPr>
        <p:spPr>
          <a:xfrm>
            <a:off x="971346" y="173482"/>
            <a:ext cx="10050203" cy="877822"/>
          </a:xfrm>
        </p:spPr>
        <p:txBody>
          <a:bodyPr/>
          <a:lstStyle/>
          <a:p>
            <a:r>
              <a:rPr lang="en-US" dirty="0" smtClean="0"/>
              <a:t>Waveform </a:t>
            </a:r>
            <a:r>
              <a:rPr lang="en-US" dirty="0" err="1" smtClean="0"/>
              <a:t>Capnography</a:t>
            </a:r>
            <a:r>
              <a:rPr lang="en-US" dirty="0" smtClean="0"/>
              <a:t> 2</a:t>
            </a:r>
            <a:endParaRPr lang="en-US" dirty="0"/>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DRTmhcxeN0A"/>
          <p:cNvPicPr>
            <a:picLocks noGrp="1" noRot="1" noChangeAspect="1"/>
          </p:cNvPicPr>
          <p:nvPr>
            <p:ph type="media" sz="quarter" idx="25"/>
            <a:videoFile r:link="rId1"/>
          </p:nvPr>
        </p:nvPicPr>
        <p:blipFill>
          <a:blip r:embed="rId3"/>
          <a:stretch>
            <a:fillRect/>
          </a:stretch>
        </p:blipFill>
        <p:spPr>
          <a:xfrm>
            <a:off x="1201783" y="1051304"/>
            <a:ext cx="9692640" cy="51946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889" y="57769"/>
            <a:ext cx="2627650" cy="616122"/>
          </a:xfrm>
          <a:prstGeom prst="rect">
            <a:avLst/>
          </a:prstGeom>
        </p:spPr>
      </p:pic>
    </p:spTree>
    <p:extLst>
      <p:ext uri="{BB962C8B-B14F-4D97-AF65-F5344CB8AC3E}">
        <p14:creationId xmlns:p14="http://schemas.microsoft.com/office/powerpoint/2010/main" val="1037879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90" y="1738917"/>
            <a:ext cx="3738509" cy="3833906"/>
          </a:xfrm>
          <a:prstGeom prst="rect">
            <a:avLst/>
          </a:prstGeom>
        </p:spPr>
      </p:pic>
      <p:sp>
        <p:nvSpPr>
          <p:cNvPr id="2" name="Title 1">
            <a:extLst>
              <a:ext uri="{FF2B5EF4-FFF2-40B4-BE49-F238E27FC236}">
                <a16:creationId xmlns:a16="http://schemas.microsoft.com/office/drawing/2014/main" id="{1169061B-93AF-4A3E-9D95-D1F4A2B92571}"/>
              </a:ext>
            </a:extLst>
          </p:cNvPr>
          <p:cNvSpPr>
            <a:spLocks noGrp="1"/>
          </p:cNvSpPr>
          <p:nvPr>
            <p:ph type="title"/>
          </p:nvPr>
        </p:nvSpPr>
        <p:spPr>
          <a:xfrm>
            <a:off x="6061167" y="431747"/>
            <a:ext cx="5722844" cy="1188047"/>
          </a:xfrm>
        </p:spPr>
        <p:txBody>
          <a:bodyPr>
            <a:noAutofit/>
          </a:bodyPr>
          <a:lstStyle/>
          <a:p>
            <a:r>
              <a:rPr lang="en-US" sz="4000" dirty="0" smtClean="0"/>
              <a:t>Added </a:t>
            </a:r>
            <a:r>
              <a:rPr lang="en-US" sz="4000" dirty="0" err="1"/>
              <a:t>BiPAP</a:t>
            </a:r>
            <a:r>
              <a:rPr lang="en-US" sz="4000" dirty="0"/>
              <a:t> to approved interventions </a:t>
            </a:r>
          </a:p>
        </p:txBody>
      </p:sp>
      <p:sp>
        <p:nvSpPr>
          <p:cNvPr id="7" name="Rectangle: Rounded Corners 6">
            <a:extLst>
              <a:ext uri="{FF2B5EF4-FFF2-40B4-BE49-F238E27FC236}">
                <a16:creationId xmlns:a16="http://schemas.microsoft.com/office/drawing/2014/main" id="{5B74A029-8AD0-4A10-B977-541CE5DD06F8}"/>
              </a:ext>
              <a:ext uri="{C183D7F6-B498-43B3-948B-1728B52AA6E4}">
                <adec:decorative xmlns="" xmlns:adec="http://schemas.microsoft.com/office/drawing/2017/decorative" val="1"/>
              </a:ext>
            </a:extLst>
          </p:cNvPr>
          <p:cNvSpPr/>
          <p:nvPr/>
        </p:nvSpPr>
        <p:spPr>
          <a:xfrm>
            <a:off x="5053806" y="1738916"/>
            <a:ext cx="6934199" cy="3833906"/>
          </a:xfrm>
          <a:prstGeom prst="roundRect">
            <a:avLst>
              <a:gd name="adj" fmla="val 0"/>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957AAF-C78F-46C2-9727-8076925CD7F4}"/>
              </a:ext>
            </a:extLst>
          </p:cNvPr>
          <p:cNvSpPr>
            <a:spLocks noGrp="1"/>
          </p:cNvSpPr>
          <p:nvPr>
            <p:ph idx="1"/>
          </p:nvPr>
        </p:nvSpPr>
        <p:spPr>
          <a:xfrm>
            <a:off x="6139545" y="1751778"/>
            <a:ext cx="6026329" cy="4879896"/>
          </a:xfrm>
        </p:spPr>
        <p:txBody>
          <a:bodyPr>
            <a:noAutofit/>
          </a:bodyPr>
          <a:lstStyle/>
          <a:p>
            <a:pPr marL="0" indent="0">
              <a:buNone/>
            </a:pPr>
            <a:r>
              <a:rPr lang="en-US" dirty="0" smtClean="0"/>
              <a:t>Page </a:t>
            </a:r>
            <a:r>
              <a:rPr lang="en-US" dirty="0"/>
              <a:t>5 - EMT Scope of Practice #</a:t>
            </a:r>
            <a:r>
              <a:rPr lang="en-US" dirty="0" smtClean="0"/>
              <a:t>28 </a:t>
            </a:r>
          </a:p>
          <a:p>
            <a:pPr marL="0" indent="0">
              <a:buNone/>
            </a:pPr>
            <a:endParaRPr lang="en-US" dirty="0" smtClean="0"/>
          </a:p>
          <a:p>
            <a:pPr marL="0" indent="0">
              <a:buNone/>
            </a:pPr>
            <a:r>
              <a:rPr lang="en-US" dirty="0" smtClean="0"/>
              <a:t>Page </a:t>
            </a:r>
            <a:r>
              <a:rPr lang="en-US" dirty="0"/>
              <a:t>49 - Congestive Heart Failure Treatment </a:t>
            </a:r>
            <a:endParaRPr lang="en-US" dirty="0" smtClean="0"/>
          </a:p>
          <a:p>
            <a:pPr marL="0" indent="0">
              <a:buNone/>
            </a:pPr>
            <a:endParaRPr lang="en-US" dirty="0"/>
          </a:p>
          <a:p>
            <a:pPr marL="0" indent="0">
              <a:buNone/>
            </a:pPr>
            <a:r>
              <a:rPr lang="en-US" dirty="0" smtClean="0"/>
              <a:t>Page </a:t>
            </a:r>
            <a:r>
              <a:rPr lang="en-US" dirty="0"/>
              <a:t>63 - Influenza/Respiratory Illness Key Points </a:t>
            </a:r>
            <a:endParaRPr lang="en-US" dirty="0" smtClean="0"/>
          </a:p>
          <a:p>
            <a:pPr marL="0" indent="0">
              <a:buNone/>
            </a:pPr>
            <a:endParaRPr lang="en-US" dirty="0"/>
          </a:p>
          <a:p>
            <a:pPr marL="0" indent="0">
              <a:buNone/>
            </a:pPr>
            <a:r>
              <a:rPr lang="en-US" dirty="0" smtClean="0"/>
              <a:t>Page </a:t>
            </a:r>
            <a:r>
              <a:rPr lang="en-US" dirty="0"/>
              <a:t>73 - Respiratory Distress Treatment and EMT Drugs/Procedures </a:t>
            </a:r>
          </a:p>
          <a:p>
            <a:endParaRPr lang="en-US" dirty="0"/>
          </a:p>
          <a:p>
            <a:pPr marL="0" lvl="0" indent="0">
              <a:lnSpc>
                <a:spcPct val="100000"/>
              </a:lnSpc>
              <a:spcAft>
                <a:spcPts val="1200"/>
              </a:spcAft>
              <a:buNone/>
            </a:pPr>
            <a:endParaRPr lang="en-US" sz="3000" dirty="0">
              <a:solidFill>
                <a:prstClr val="black">
                  <a:lumMod val="85000"/>
                  <a:lumOff val="15000"/>
                </a:prstClr>
              </a:solidFill>
              <a:cs typeface="Segoe UI" panose="020B0502040204020203" pitchFamily="34" charset="0"/>
            </a:endParaRPr>
          </a:p>
        </p:txBody>
      </p:sp>
      <p:sp>
        <p:nvSpPr>
          <p:cNvPr id="6" name="TextBox 5"/>
          <p:cNvSpPr txBox="1"/>
          <p:nvPr/>
        </p:nvSpPr>
        <p:spPr>
          <a:xfrm>
            <a:off x="600891" y="2486318"/>
            <a:ext cx="3396343" cy="1477328"/>
          </a:xfrm>
          <a:prstGeom prst="rect">
            <a:avLst/>
          </a:prstGeom>
          <a:noFill/>
        </p:spPr>
        <p:txBody>
          <a:bodyPr wrap="square" rtlCol="0">
            <a:spAutoFit/>
          </a:bodyPr>
          <a:lstStyle/>
          <a:p>
            <a:pPr algn="ctr"/>
            <a:r>
              <a:rPr lang="en-US" sz="3600" dirty="0">
                <a:ln w="0"/>
                <a:effectLst>
                  <a:outerShdw blurRad="38100" dist="19050" dir="2700000" algn="tl" rotWithShape="0">
                    <a:schemeClr val="dk1">
                      <a:alpha val="40000"/>
                    </a:schemeClr>
                  </a:outerShdw>
                </a:effectLst>
              </a:rPr>
              <a:t>Bilevel Positive Airway Pressure</a:t>
            </a:r>
          </a:p>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741124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104503" y="2764629"/>
            <a:ext cx="4833257"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5 </a:t>
            </a:r>
            <a:endParaRPr lang="en-US" sz="3200" dirty="0" smtClean="0"/>
          </a:p>
          <a:p>
            <a:pPr algn="ctr"/>
            <a:r>
              <a:rPr lang="en-US" sz="3200" dirty="0" smtClean="0"/>
              <a:t>EMT </a:t>
            </a:r>
            <a:r>
              <a:rPr lang="en-US" sz="2800" dirty="0" smtClean="0"/>
              <a:t>Scope </a:t>
            </a:r>
            <a:r>
              <a:rPr lang="en-US" sz="2800" dirty="0"/>
              <a:t>of Pract</a:t>
            </a:r>
            <a:r>
              <a:rPr lang="en-US" sz="3200" dirty="0"/>
              <a:t>ice #</a:t>
            </a:r>
            <a:r>
              <a:rPr lang="en-US" sz="3200" dirty="0" smtClean="0"/>
              <a:t>28 </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7824" y="358646"/>
            <a:ext cx="6289045" cy="622503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446210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91440" y="2764629"/>
            <a:ext cx="5094513"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a:t>
            </a:r>
            <a:r>
              <a:rPr lang="en-US" sz="3200" dirty="0" smtClean="0"/>
              <a:t>49 </a:t>
            </a:r>
          </a:p>
          <a:p>
            <a:pPr algn="ctr"/>
            <a:r>
              <a:rPr lang="en-US" sz="2800" dirty="0" smtClean="0"/>
              <a:t>Congestive </a:t>
            </a:r>
            <a:r>
              <a:rPr lang="en-US" sz="2800" dirty="0"/>
              <a:t>Heart Failure </a:t>
            </a:r>
            <a:endParaRPr lang="en-US" sz="2400" dirty="0" smtClean="0"/>
          </a:p>
          <a:p>
            <a:pPr algn="ctr"/>
            <a:r>
              <a:rPr lang="en-US" sz="2800" dirty="0" smtClean="0"/>
              <a:t>Treatment</a:t>
            </a:r>
            <a:r>
              <a:rPr lang="en-US" sz="2400" dirty="0" smtClean="0"/>
              <a:t> </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7459" y="37064"/>
            <a:ext cx="5764792" cy="682093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5481113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130629" y="2777692"/>
            <a:ext cx="47810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a:t>
            </a:r>
            <a:r>
              <a:rPr lang="en-US" sz="3200" dirty="0" smtClean="0"/>
              <a:t>63 </a:t>
            </a:r>
          </a:p>
          <a:p>
            <a:pPr algn="ctr"/>
            <a:r>
              <a:rPr lang="en-US" sz="2400" dirty="0" smtClean="0"/>
              <a:t>Influenza/Respiratory </a:t>
            </a:r>
            <a:r>
              <a:rPr lang="en-US" sz="2400" dirty="0"/>
              <a:t>Illness </a:t>
            </a:r>
            <a:endParaRPr lang="en-US" sz="2400" dirty="0" smtClean="0"/>
          </a:p>
          <a:p>
            <a:pPr algn="ctr"/>
            <a:r>
              <a:rPr lang="en-US" sz="2800" dirty="0" smtClean="0"/>
              <a:t>Key </a:t>
            </a:r>
            <a:r>
              <a:rPr lang="en-US" sz="2800" dirty="0"/>
              <a:t>Points </a:t>
            </a:r>
            <a:endParaRPr lang="en-US"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03950" y="698281"/>
            <a:ext cx="6341917" cy="555882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793546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a:t>Added </a:t>
            </a:r>
            <a:r>
              <a:rPr lang="en-US" sz="3600" dirty="0" err="1"/>
              <a:t>BiPAP</a:t>
            </a:r>
            <a:r>
              <a:rPr lang="en-US" sz="3600" dirty="0"/>
              <a:t> to approved interventions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91440" y="2908320"/>
            <a:ext cx="5127171"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73 </a:t>
            </a:r>
            <a:endParaRPr lang="en-US" sz="3200" dirty="0" smtClean="0"/>
          </a:p>
          <a:p>
            <a:pPr algn="ctr"/>
            <a:r>
              <a:rPr lang="en-US" sz="2400" dirty="0" smtClean="0"/>
              <a:t>Respiratory </a:t>
            </a:r>
            <a:r>
              <a:rPr lang="en-US" sz="2400" dirty="0"/>
              <a:t>Distress Treatment and EMT Drugs/Procedures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26018" y="214955"/>
            <a:ext cx="6007677" cy="6499354"/>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311165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46EC-1FC7-4065-BC98-F8A55E539322}"/>
              </a:ext>
            </a:extLst>
          </p:cNvPr>
          <p:cNvSpPr>
            <a:spLocks noGrp="1"/>
          </p:cNvSpPr>
          <p:nvPr>
            <p:ph type="title"/>
          </p:nvPr>
        </p:nvSpPr>
        <p:spPr>
          <a:xfrm>
            <a:off x="130629" y="543707"/>
            <a:ext cx="4950822" cy="2278772"/>
          </a:xfrm>
        </p:spPr>
        <p:txBody>
          <a:bodyPr>
            <a:normAutofit/>
          </a:bodyPr>
          <a:lstStyle/>
          <a:p>
            <a:pPr algn="ctr"/>
            <a:r>
              <a:rPr lang="en-US" sz="3600" dirty="0" smtClean="0"/>
              <a:t>Added </a:t>
            </a:r>
            <a:r>
              <a:rPr lang="en-US" sz="3600" dirty="0"/>
              <a:t>distal femur to approved IO site for pediatrics </a:t>
            </a:r>
          </a:p>
        </p:txBody>
      </p:sp>
      <p:sp>
        <p:nvSpPr>
          <p:cNvPr id="4" name="Rectangle: Rounded Corners 3">
            <a:extLst>
              <a:ext uri="{FF2B5EF4-FFF2-40B4-BE49-F238E27FC236}">
                <a16:creationId xmlns:a16="http://schemas.microsoft.com/office/drawing/2014/main" id="{4040E108-43C3-4816-91FB-4F3FE893D470}"/>
              </a:ext>
              <a:ext uri="{C183D7F6-B498-43B3-948B-1728B52AA6E4}">
                <adec:decorative xmlns="" xmlns:adec="http://schemas.microsoft.com/office/drawing/2017/decorative" val="1"/>
              </a:ext>
            </a:extLst>
          </p:cNvPr>
          <p:cNvSpPr/>
          <p:nvPr/>
        </p:nvSpPr>
        <p:spPr>
          <a:xfrm>
            <a:off x="702273" y="2267503"/>
            <a:ext cx="3833906" cy="2611038"/>
          </a:xfrm>
          <a:prstGeom prst="roundRect">
            <a:avLst>
              <a:gd name="adj" fmla="val 50000"/>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Page </a:t>
            </a:r>
            <a:r>
              <a:rPr lang="en-US" sz="3200" dirty="0" smtClean="0"/>
              <a:t>6</a:t>
            </a:r>
          </a:p>
          <a:p>
            <a:pPr algn="ctr"/>
            <a:r>
              <a:rPr lang="en-US" sz="2800" dirty="0" smtClean="0"/>
              <a:t>Advanced </a:t>
            </a:r>
            <a:r>
              <a:rPr lang="en-US" sz="2800" dirty="0"/>
              <a:t>EMT Scope of </a:t>
            </a:r>
            <a:r>
              <a:rPr lang="en-US" sz="2800" dirty="0" smtClean="0"/>
              <a:t>Practice</a:t>
            </a:r>
          </a:p>
          <a:p>
            <a:pPr algn="ctr"/>
            <a:r>
              <a:rPr lang="en-US" sz="3200" dirty="0" smtClean="0"/>
              <a:t>#3 </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6462" y="1180695"/>
            <a:ext cx="6517676" cy="465840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542492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i46M1LnYWY"/>
          <p:cNvPicPr>
            <a:picLocks noGrp="1" noRot="1" noChangeAspect="1"/>
          </p:cNvPicPr>
          <p:nvPr>
            <p:ph type="media" sz="quarter" idx="25"/>
            <a:videoFile r:link="rId1"/>
          </p:nvPr>
        </p:nvPicPr>
        <p:blipFill>
          <a:blip r:embed="rId3"/>
          <a:stretch>
            <a:fillRect/>
          </a:stretch>
        </p:blipFill>
        <p:spPr>
          <a:xfrm>
            <a:off x="987239" y="972926"/>
            <a:ext cx="10122918" cy="5694141"/>
          </a:xfrm>
          <a:prstGeom prst="rect">
            <a:avLst/>
          </a:prstGeom>
        </p:spPr>
      </p:pic>
      <p:sp>
        <p:nvSpPr>
          <p:cNvPr id="6" name="Title"/>
          <p:cNvSpPr>
            <a:spLocks noGrp="1"/>
          </p:cNvSpPr>
          <p:nvPr>
            <p:ph type="title" idx="20"/>
          </p:nvPr>
        </p:nvSpPr>
        <p:spPr>
          <a:xfrm>
            <a:off x="1023597" y="95104"/>
            <a:ext cx="10050203" cy="877822"/>
          </a:xfrm>
        </p:spPr>
        <p:txBody>
          <a:bodyPr/>
          <a:lstStyle/>
          <a:p>
            <a:r>
              <a:rPr lang="en-US" dirty="0" smtClean="0"/>
              <a:t>IO Sites: Distal Femur for Pediatrics (EZ IO)</a:t>
            </a:r>
            <a:endParaRPr lang="en-US" dirty="0"/>
          </a:p>
        </p:txBody>
      </p:sp>
      <p:cxnSp>
        <p:nvCxnSpPr>
          <p:cNvPr id="7" name="Line 1"/>
          <p:cNvCxnSpPr/>
          <p:nvPr/>
        </p:nvCxnSpPr>
        <p:spPr>
          <a:xfrm>
            <a:off x="1137265" y="847283"/>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9975" y="-14078"/>
            <a:ext cx="2627650" cy="616122"/>
          </a:xfrm>
          <a:prstGeom prst="rect">
            <a:avLst/>
          </a:prstGeom>
        </p:spPr>
      </p:pic>
    </p:spTree>
    <p:extLst>
      <p:ext uri="{BB962C8B-B14F-4D97-AF65-F5344CB8AC3E}">
        <p14:creationId xmlns:p14="http://schemas.microsoft.com/office/powerpoint/2010/main" val="86610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rmAutofit fontScale="90000"/>
          </a:bodyPr>
          <a:lstStyle/>
          <a:p>
            <a:pPr algn="ctr"/>
            <a:r>
              <a:rPr lang="en-US" dirty="0" smtClean="0"/>
              <a:t>Changed </a:t>
            </a:r>
            <a:r>
              <a:rPr lang="en-US" dirty="0"/>
              <a:t>protocol numbers accordingly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685800" y="2764629"/>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Protocols</a:t>
            </a:r>
          </a:p>
          <a:p>
            <a:pPr algn="ctr"/>
            <a:r>
              <a:rPr lang="en-US" sz="4800" dirty="0" smtClean="0"/>
              <a:t>3.19 - 3.36</a:t>
            </a:r>
            <a:endParaRPr lang="en-US" sz="4800" dirty="0"/>
          </a:p>
        </p:txBody>
      </p:sp>
      <p:sp>
        <p:nvSpPr>
          <p:cNvPr id="3" name="Content Placeholder 2">
            <a:extLst>
              <a:ext uri="{FF2B5EF4-FFF2-40B4-BE49-F238E27FC236}">
                <a16:creationId xmlns:a16="http://schemas.microsoft.com/office/drawing/2014/main" id="{4890876D-147F-4718-97A1-D749D03B8512}"/>
              </a:ext>
            </a:extLst>
          </p:cNvPr>
          <p:cNvSpPr>
            <a:spLocks noGrp="1"/>
          </p:cNvSpPr>
          <p:nvPr>
            <p:ph idx="1"/>
          </p:nvPr>
        </p:nvSpPr>
        <p:spPr>
          <a:xfrm>
            <a:off x="5617029" y="358646"/>
            <a:ext cx="6211116" cy="5896056"/>
          </a:xfrm>
        </p:spPr>
        <p:txBody>
          <a:bodyPr>
            <a:normAutofit/>
          </a:bodyPr>
          <a:lstStyle/>
          <a:p>
            <a:pPr marL="0" lvl="0" indent="0">
              <a:lnSpc>
                <a:spcPct val="100000"/>
              </a:lnSpc>
              <a:spcAft>
                <a:spcPts val="2400"/>
              </a:spcAft>
              <a:buNone/>
            </a:pPr>
            <a:r>
              <a:rPr lang="en-US" sz="4000" dirty="0" smtClean="0">
                <a:solidFill>
                  <a:prstClr val="black">
                    <a:lumMod val="85000"/>
                    <a:lumOff val="15000"/>
                  </a:prstClr>
                </a:solidFill>
                <a:cs typeface="Segoe UI" panose="020B0502040204020203" pitchFamily="34" charset="0"/>
              </a:rPr>
              <a:t>The addition of Protocol 3.19 Hemodialysis Emergency Disconnect resulted in the re-numbering of subsequent protocols.</a:t>
            </a:r>
            <a:endParaRPr lang="en-US" sz="4000" dirty="0">
              <a:solidFill>
                <a:prstClr val="black">
                  <a:lumMod val="85000"/>
                  <a:lumOff val="15000"/>
                </a:prstClr>
              </a:solidFill>
              <a:cs typeface="Segoe UI" panose="020B050204020402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54941"/>
            <a:ext cx="2627650" cy="616122"/>
          </a:xfrm>
          <a:prstGeom prst="rect">
            <a:avLst/>
          </a:prstGeom>
        </p:spPr>
      </p:pic>
    </p:spTree>
    <p:extLst>
      <p:ext uri="{BB962C8B-B14F-4D97-AF65-F5344CB8AC3E}">
        <p14:creationId xmlns:p14="http://schemas.microsoft.com/office/powerpoint/2010/main" val="40856420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061B-93AF-4A3E-9D95-D1F4A2B92571}"/>
              </a:ext>
            </a:extLst>
          </p:cNvPr>
          <p:cNvSpPr>
            <a:spLocks noGrp="1"/>
          </p:cNvSpPr>
          <p:nvPr>
            <p:ph type="title"/>
          </p:nvPr>
        </p:nvSpPr>
        <p:spPr>
          <a:xfrm>
            <a:off x="6061167" y="431747"/>
            <a:ext cx="5722844" cy="1188047"/>
          </a:xfrm>
        </p:spPr>
        <p:txBody>
          <a:bodyPr>
            <a:noAutofit/>
          </a:bodyPr>
          <a:lstStyle/>
          <a:p>
            <a:r>
              <a:rPr lang="en-US" sz="4400" dirty="0" smtClean="0"/>
              <a:t>Added </a:t>
            </a:r>
            <a:r>
              <a:rPr lang="en-US" sz="4400" dirty="0"/>
              <a:t>approval for BIAD for pediatrics </a:t>
            </a:r>
          </a:p>
        </p:txBody>
      </p:sp>
      <p:sp>
        <p:nvSpPr>
          <p:cNvPr id="7" name="Rectangle: Rounded Corners 6">
            <a:extLst>
              <a:ext uri="{FF2B5EF4-FFF2-40B4-BE49-F238E27FC236}">
                <a16:creationId xmlns:a16="http://schemas.microsoft.com/office/drawing/2014/main" id="{5B74A029-8AD0-4A10-B977-541CE5DD06F8}"/>
              </a:ext>
              <a:ext uri="{C183D7F6-B498-43B3-948B-1728B52AA6E4}">
                <adec:decorative xmlns="" xmlns:adec="http://schemas.microsoft.com/office/drawing/2017/decorative" val="1"/>
              </a:ext>
            </a:extLst>
          </p:cNvPr>
          <p:cNvSpPr/>
          <p:nvPr/>
        </p:nvSpPr>
        <p:spPr>
          <a:xfrm>
            <a:off x="5053806" y="1738915"/>
            <a:ext cx="7042400" cy="4975394"/>
          </a:xfrm>
          <a:prstGeom prst="roundRect">
            <a:avLst>
              <a:gd name="adj" fmla="val 0"/>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C957AAF-C78F-46C2-9727-8076925CD7F4}"/>
              </a:ext>
            </a:extLst>
          </p:cNvPr>
          <p:cNvSpPr>
            <a:spLocks noGrp="1"/>
          </p:cNvSpPr>
          <p:nvPr>
            <p:ph idx="1"/>
          </p:nvPr>
        </p:nvSpPr>
        <p:spPr>
          <a:xfrm>
            <a:off x="6061169" y="1413627"/>
            <a:ext cx="6130831" cy="5133703"/>
          </a:xfrm>
        </p:spPr>
        <p:txBody>
          <a:bodyPr>
            <a:noAutofit/>
          </a:bodyPr>
          <a:lstStyle/>
          <a:p>
            <a:endParaRPr lang="en-US" dirty="0"/>
          </a:p>
          <a:p>
            <a:pPr marL="0" indent="0">
              <a:buNone/>
            </a:pPr>
            <a:r>
              <a:rPr lang="en-US" dirty="0" smtClean="0"/>
              <a:t>Page 55 (Head Trauma) – </a:t>
            </a:r>
          </a:p>
          <a:p>
            <a:pPr marL="0" indent="0">
              <a:buNone/>
            </a:pPr>
            <a:r>
              <a:rPr lang="en-US" dirty="0" smtClean="0"/>
              <a:t>Removed </a:t>
            </a:r>
            <a:r>
              <a:rPr lang="en-US" dirty="0"/>
              <a:t>“Pediatric: Usually not indicated</a:t>
            </a:r>
            <a:r>
              <a:rPr lang="en-US" dirty="0" smtClean="0"/>
              <a:t>” </a:t>
            </a:r>
          </a:p>
          <a:p>
            <a:pPr marL="0" indent="0">
              <a:buNone/>
            </a:pPr>
            <a:endParaRPr lang="en-US" dirty="0"/>
          </a:p>
          <a:p>
            <a:pPr marL="0" indent="0">
              <a:buNone/>
            </a:pPr>
            <a:r>
              <a:rPr lang="en-US" dirty="0" smtClean="0"/>
              <a:t>Page 62 (Hypothermia) – </a:t>
            </a:r>
          </a:p>
          <a:p>
            <a:pPr marL="0" indent="0">
              <a:buNone/>
            </a:pPr>
            <a:r>
              <a:rPr lang="en-US" dirty="0" smtClean="0"/>
              <a:t>Removed </a:t>
            </a:r>
            <a:r>
              <a:rPr lang="en-US" dirty="0"/>
              <a:t>“Pediatric: Usually not indicated</a:t>
            </a:r>
            <a:r>
              <a:rPr lang="en-US" dirty="0" smtClean="0"/>
              <a:t>” </a:t>
            </a:r>
          </a:p>
          <a:p>
            <a:pPr marL="0" indent="0">
              <a:buNone/>
            </a:pPr>
            <a:endParaRPr lang="en-US" dirty="0"/>
          </a:p>
          <a:p>
            <a:pPr marL="0" indent="0">
              <a:buNone/>
            </a:pPr>
            <a:r>
              <a:rPr lang="en-US" dirty="0" smtClean="0"/>
              <a:t>Page 66 (Near Drowning) – </a:t>
            </a:r>
          </a:p>
          <a:p>
            <a:pPr marL="0" indent="0">
              <a:buNone/>
            </a:pPr>
            <a:r>
              <a:rPr lang="en-US" dirty="0" smtClean="0"/>
              <a:t>Removed </a:t>
            </a:r>
            <a:r>
              <a:rPr lang="en-US" dirty="0"/>
              <a:t>“Pediatric: Usually not indicated</a:t>
            </a:r>
            <a:r>
              <a:rPr lang="en-US" dirty="0" smtClean="0"/>
              <a:t>” </a:t>
            </a:r>
          </a:p>
          <a:p>
            <a:pPr marL="0" indent="0">
              <a:buNone/>
            </a:pPr>
            <a:endParaRPr lang="en-US" dirty="0"/>
          </a:p>
          <a:p>
            <a:pPr marL="0" indent="0">
              <a:buNone/>
            </a:pPr>
            <a:r>
              <a:rPr lang="en-US" dirty="0" smtClean="0"/>
              <a:t>Page 73 (Respiratory Distress) – </a:t>
            </a:r>
          </a:p>
          <a:p>
            <a:pPr marL="0" indent="0">
              <a:buNone/>
            </a:pPr>
            <a:r>
              <a:rPr lang="en-US" dirty="0" smtClean="0"/>
              <a:t>Removed </a:t>
            </a:r>
            <a:r>
              <a:rPr lang="en-US" dirty="0"/>
              <a:t>“Pediatric: Usually not indicated” </a:t>
            </a:r>
            <a:endParaRPr lang="en-US" sz="3000" dirty="0">
              <a:solidFill>
                <a:prstClr val="black">
                  <a:lumMod val="85000"/>
                  <a:lumOff val="15000"/>
                </a:prstClr>
              </a:solidFill>
              <a:cs typeface="Segoe UI" panose="020B0502040204020203"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33" b="82179" l="10000" r="90000">
                        <a14:foregroundMark x1="20188" y1="43931" x2="20188" y2="43931"/>
                        <a14:foregroundMark x1="27437" y1="42155" x2="19375" y2="50799"/>
                        <a14:foregroundMark x1="29063" y1="43162" x2="25000" y2="51510"/>
                        <a14:foregroundMark x1="40563" y1="69568" x2="54250" y2="70811"/>
                      </a14:backgroundRemoval>
                    </a14:imgEffect>
                  </a14:imgLayer>
                </a14:imgProps>
              </a:ext>
              <a:ext uri="{28A0092B-C50C-407E-A947-70E740481C1C}">
                <a14:useLocalDpi xmlns:a14="http://schemas.microsoft.com/office/drawing/2010/main" val="0"/>
              </a:ext>
            </a:extLst>
          </a:blip>
          <a:stretch>
            <a:fillRect/>
          </a:stretch>
        </p:blipFill>
        <p:spPr>
          <a:xfrm>
            <a:off x="177005" y="952304"/>
            <a:ext cx="4876800" cy="51480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453804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886776"/>
          </a:xfrm>
        </p:spPr>
        <p:txBody>
          <a:bodyPr>
            <a:normAutofit/>
          </a:bodyPr>
          <a:lstStyle/>
          <a:p>
            <a:pPr marL="0" indent="0" algn="ctr">
              <a:buNone/>
            </a:pPr>
            <a:r>
              <a:rPr lang="en-US" sz="3200" b="1" dirty="0"/>
              <a:t>HISTORY AND PHYSICAL EXAM </a:t>
            </a:r>
            <a:endParaRPr lang="en-US" sz="40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875327"/>
            <a:ext cx="11351623" cy="2291676"/>
          </a:xfrm>
        </p:spPr>
        <p:txBody>
          <a:bodyPr>
            <a:normAutofit lnSpcReduction="10000"/>
          </a:bodyPr>
          <a:lstStyle/>
          <a:p>
            <a:pPr marL="0" indent="0">
              <a:buNone/>
            </a:pPr>
            <a:r>
              <a:rPr lang="en-US" sz="2800" dirty="0" smtClean="0"/>
              <a:t>Some </a:t>
            </a:r>
            <a:r>
              <a:rPr lang="en-US" sz="2800" dirty="0"/>
              <a:t>patients are now doing UNATTENDED (i.e. solo) home hemodialysis. In the event you respond to a scene where such a patient is unable to disconnect themselves from the machine, and no else is available who knows how to do so, follow this procedure to disconnect the patient from the machine for transport.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026329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56</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886776"/>
          </a:xfrm>
        </p:spPr>
        <p:txBody>
          <a:bodyPr>
            <a:normAutofit/>
          </a:bodyPr>
          <a:lstStyle/>
          <a:p>
            <a:pPr marL="0" indent="0" algn="ctr">
              <a:buNone/>
            </a:pPr>
            <a:r>
              <a:rPr lang="en-US" sz="3200" b="1" dirty="0"/>
              <a:t>KEY POINTS </a:t>
            </a:r>
            <a:r>
              <a:rPr lang="en-US" sz="3200" dirty="0"/>
              <a:t>	</a:t>
            </a:r>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233749"/>
            <a:ext cx="11351623" cy="3944982"/>
          </a:xfrm>
        </p:spPr>
        <p:txBody>
          <a:bodyPr>
            <a:normAutofit fontScale="92500" lnSpcReduction="10000"/>
          </a:bodyPr>
          <a:lstStyle/>
          <a:p>
            <a:endParaRPr lang="en-US" dirty="0"/>
          </a:p>
          <a:p>
            <a:r>
              <a:rPr lang="en-US" dirty="0"/>
              <a:t>If time and patient condition permit, ALS backup should be called for BLS crews. </a:t>
            </a:r>
          </a:p>
          <a:p>
            <a:r>
              <a:rPr lang="en-US" dirty="0" smtClean="0"/>
              <a:t>IF </a:t>
            </a:r>
            <a:r>
              <a:rPr lang="en-US" dirty="0"/>
              <a:t>you are trained in using HD shunt clamps, and such clamps are available, it is acceptable to remove the HD needles from the patient’s shunt and apply clamps. If not, this procedure should be followed, leaving the needles in situ as described above and below. </a:t>
            </a:r>
          </a:p>
          <a:p>
            <a:r>
              <a:rPr lang="en-US" dirty="0" smtClean="0"/>
              <a:t>The </a:t>
            </a:r>
            <a:r>
              <a:rPr lang="en-US" dirty="0"/>
              <a:t>dialysis machine will be left at the home. </a:t>
            </a:r>
          </a:p>
          <a:p>
            <a:r>
              <a:rPr lang="en-US" dirty="0" smtClean="0"/>
              <a:t>If </a:t>
            </a:r>
            <a:r>
              <a:rPr lang="en-US" dirty="0"/>
              <a:t>you can, note (or photograph) any clinically relevant values on the machine’s readouts (such as liters removed). </a:t>
            </a:r>
          </a:p>
          <a:p>
            <a:r>
              <a:rPr lang="en-US" dirty="0" smtClean="0"/>
              <a:t>For </a:t>
            </a:r>
            <a:r>
              <a:rPr lang="en-US" dirty="0"/>
              <a:t>a patient with an AV shunt, the result of this procedure is that the patient still has the dialysis needles in their AV fistula, ATTACHED to CLAMPED tubing, which is wrapped with gauze to keep the needles and tubing next to the patient’s arm (unless HD shunt clamps are used).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572047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a:xfrm>
            <a:off x="761999" y="280278"/>
            <a:ext cx="10676571" cy="1236512"/>
          </a:xfrm>
        </p:spPr>
        <p:txBody>
          <a:bodyPr>
            <a:noAutofit/>
          </a:bodyPr>
          <a:lstStyle/>
          <a:p>
            <a:r>
              <a:rPr lang="en-US" sz="4000" dirty="0"/>
              <a:t>Added Hemodialysis Emergency Disconnect </a:t>
            </a:r>
            <a:br>
              <a:rPr lang="en-US" sz="4000" dirty="0"/>
            </a:br>
            <a:r>
              <a:rPr lang="en-US" sz="2000" dirty="0"/>
              <a:t>Page </a:t>
            </a:r>
            <a:r>
              <a:rPr lang="en-US" sz="2000" dirty="0" smtClean="0"/>
              <a:t>56</a:t>
            </a:r>
            <a:br>
              <a:rPr lang="en-US" sz="2000" dirty="0" smtClean="0"/>
            </a:br>
            <a:r>
              <a:rPr lang="en-US" sz="2000" dirty="0" smtClean="0"/>
              <a:t>TREATMENT</a:t>
            </a:r>
            <a:endParaRPr lang="en-US" sz="3600"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521016"/>
          </a:xfrm>
        </p:spPr>
        <p:txBody>
          <a:bodyPr>
            <a:normAutofit fontScale="92500" lnSpcReduction="10000"/>
          </a:bodyPr>
          <a:lstStyle/>
          <a:p>
            <a:pPr marL="0" indent="0" algn="ctr">
              <a:buNone/>
            </a:pPr>
            <a:r>
              <a:rPr lang="en-US" sz="2800" b="1" dirty="0" smtClean="0"/>
              <a:t>PROCEDURE</a:t>
            </a:r>
            <a:endParaRPr lang="en-US" sz="28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5" y="1767844"/>
            <a:ext cx="11782697" cy="940525"/>
          </a:xfrm>
        </p:spPr>
        <p:txBody>
          <a:bodyPr>
            <a:normAutofit/>
          </a:bodyPr>
          <a:lstStyle/>
          <a:p>
            <a:pPr marL="0" indent="0">
              <a:buNone/>
            </a:pPr>
            <a:r>
              <a:rPr lang="en-US" sz="2400" dirty="0" smtClean="0"/>
              <a:t>Push </a:t>
            </a:r>
            <a:r>
              <a:rPr lang="en-US" sz="2400" dirty="0"/>
              <a:t>the </a:t>
            </a:r>
            <a:r>
              <a:rPr lang="en-US" sz="2400" b="1" dirty="0"/>
              <a:t>STOP </a:t>
            </a:r>
            <a:r>
              <a:rPr lang="en-US" sz="2400" dirty="0"/>
              <a:t>button on the front of the machine and unplug the machine’s power cord</a:t>
            </a:r>
            <a:r>
              <a:rPr lang="en-US" sz="2400" dirty="0" smtClean="0"/>
              <a:t>.</a:t>
            </a:r>
            <a:endParaRPr lang="en-US" sz="24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32" b="99379" l="1952" r="99349"/>
                    </a14:imgEffect>
                  </a14:imgLayer>
                </a14:imgProps>
              </a:ext>
              <a:ext uri="{28A0092B-C50C-407E-A947-70E740481C1C}">
                <a14:useLocalDpi xmlns:a14="http://schemas.microsoft.com/office/drawing/2010/main" val="0"/>
              </a:ext>
            </a:extLst>
          </a:blip>
          <a:stretch>
            <a:fillRect/>
          </a:stretch>
        </p:blipFill>
        <p:spPr>
          <a:xfrm>
            <a:off x="3996555" y="2753302"/>
            <a:ext cx="4390476" cy="306666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4171611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573267"/>
          </a:xfrm>
        </p:spPr>
        <p:txBody>
          <a:bodyPr>
            <a:normAutofit/>
          </a:bodyPr>
          <a:lstStyle/>
          <a:p>
            <a:pPr marL="0" indent="0" algn="ctr">
              <a:buNone/>
            </a:pPr>
            <a:r>
              <a:rPr lang="en-US" sz="2600" b="1" dirty="0" smtClean="0"/>
              <a:t>PROCEDURE</a:t>
            </a:r>
            <a:endParaRPr lang="en-US" sz="26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2233749"/>
            <a:ext cx="11782697" cy="1632857"/>
          </a:xfrm>
        </p:spPr>
        <p:txBody>
          <a:bodyPr>
            <a:normAutofit/>
          </a:bodyPr>
          <a:lstStyle/>
          <a:p>
            <a:pPr marL="0" indent="0">
              <a:buNone/>
            </a:pPr>
            <a:r>
              <a:rPr lang="en-US" dirty="0" smtClean="0"/>
              <a:t>Identify </a:t>
            </a:r>
            <a:r>
              <a:rPr lang="en-US" dirty="0"/>
              <a:t>and close the 4 clamps on the tubing. If clamps are not on the tubing, use Kelly clamps or plastic clamps (which will usually be on or near the dialysis machine) to clamp off the 2 tubes both above and below the </a:t>
            </a:r>
            <a:r>
              <a:rPr lang="en-US" dirty="0" err="1"/>
              <a:t>Luer</a:t>
            </a:r>
            <a:r>
              <a:rPr lang="en-US" dirty="0"/>
              <a:t> lock disconnects. </a:t>
            </a:r>
          </a:p>
        </p:txBody>
      </p:sp>
      <p:sp>
        <p:nvSpPr>
          <p:cNvPr id="8"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a:t>
            </a:r>
            <a:r>
              <a:rPr lang="en-US" sz="2000" dirty="0" smtClean="0"/>
              <a:t>56</a:t>
            </a:r>
            <a:br>
              <a:rPr lang="en-US" sz="2000" dirty="0" smtClean="0"/>
            </a:br>
            <a:r>
              <a:rPr lang="en-US" sz="2000" dirty="0" smtClean="0"/>
              <a:t>TREATMENT</a:t>
            </a:r>
            <a:endParaRPr lang="en-US" sz="36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000" b="94667" l="10000" r="94667">
                        <a14:backgroundMark x1="62667" y1="43167" x2="62667" y2="43167"/>
                        <a14:backgroundMark x1="47667" y1="41167" x2="77333" y2="38167"/>
                        <a14:backgroundMark x1="78833" y1="34333" x2="79833" y2="39167"/>
                        <a14:backgroundMark x1="37500" y1="45167" x2="43667" y2="50167"/>
                      </a14:backgroundRemoval>
                    </a14:imgEffect>
                  </a14:imgLayer>
                </a14:imgProps>
              </a:ext>
              <a:ext uri="{28A0092B-C50C-407E-A947-70E740481C1C}">
                <a14:useLocalDpi xmlns:a14="http://schemas.microsoft.com/office/drawing/2010/main" val="0"/>
              </a:ext>
            </a:extLst>
          </a:blip>
          <a:stretch>
            <a:fillRect/>
          </a:stretch>
        </p:blipFill>
        <p:spPr>
          <a:xfrm>
            <a:off x="1504335" y="3184798"/>
            <a:ext cx="3265714" cy="3265714"/>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9000" b="73500" l="6600" r="98600"/>
                    </a14:imgEffect>
                  </a14:imgLayer>
                </a14:imgProps>
              </a:ext>
              <a:ext uri="{28A0092B-C50C-407E-A947-70E740481C1C}">
                <a14:useLocalDpi xmlns:a14="http://schemas.microsoft.com/office/drawing/2010/main" val="0"/>
              </a:ext>
            </a:extLst>
          </a:blip>
          <a:stretch>
            <a:fillRect/>
          </a:stretch>
        </p:blipFill>
        <p:spPr>
          <a:xfrm>
            <a:off x="6494416" y="2337210"/>
            <a:ext cx="4624251" cy="462425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479822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81827"/>
          </a:xfrm>
        </p:spPr>
        <p:txBody>
          <a:bodyPr>
            <a:normAutofit fontScale="92500" lnSpcReduction="20000"/>
          </a:bodyPr>
          <a:lstStyle/>
          <a:p>
            <a:pPr marL="0" indent="0" algn="ctr">
              <a:buNone/>
            </a:pPr>
            <a:r>
              <a:rPr lang="en-US" sz="2800" b="1" dirty="0" smtClean="0"/>
              <a:t>PROCEDURE</a:t>
            </a:r>
            <a:endParaRPr lang="en-US" sz="28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300446" y="1998617"/>
            <a:ext cx="11782697" cy="587769"/>
          </a:xfrm>
        </p:spPr>
        <p:txBody>
          <a:bodyPr>
            <a:normAutofit/>
          </a:bodyPr>
          <a:lstStyle/>
          <a:p>
            <a:pPr marL="0" indent="0">
              <a:buNone/>
            </a:pPr>
            <a:r>
              <a:rPr lang="en-US" b="1" dirty="0"/>
              <a:t>The disconnects are in the center of the pictures below. </a:t>
            </a:r>
            <a:r>
              <a:rPr lang="en-US"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6" y="2802470"/>
            <a:ext cx="5819048" cy="34476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4761" y="2821518"/>
            <a:ext cx="3723809" cy="3428571"/>
          </a:xfrm>
          <a:prstGeom prst="rect">
            <a:avLst/>
          </a:prstGeom>
        </p:spPr>
      </p:pic>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a:t>
            </a:r>
            <a:r>
              <a:rPr lang="en-US" sz="2000" dirty="0" smtClean="0"/>
              <a:t>56</a:t>
            </a:r>
            <a:br>
              <a:rPr lang="en-US" sz="2000" dirty="0" smtClean="0"/>
            </a:br>
            <a:r>
              <a:rPr lang="en-US" sz="2000" dirty="0" smtClean="0"/>
              <a:t>TREATMENT</a:t>
            </a:r>
            <a:endParaRPr lang="en-US" sz="36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99739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55701"/>
          </a:xfrm>
        </p:spPr>
        <p:txBody>
          <a:bodyPr>
            <a:normAutofit fontScale="85000" lnSpcReduction="20000"/>
          </a:bodyPr>
          <a:lstStyle/>
          <a:p>
            <a:pPr marL="0" indent="0" algn="ctr">
              <a:buNone/>
            </a:pPr>
            <a:r>
              <a:rPr lang="en-US" sz="2800" b="1" dirty="0" smtClean="0"/>
              <a:t>PROCEDURE</a:t>
            </a:r>
            <a:endParaRPr lang="en-US" sz="3200" dirty="0"/>
          </a:p>
        </p:txBody>
      </p:sp>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a:t>
            </a:r>
            <a:r>
              <a:rPr lang="en-US" sz="2000" dirty="0" smtClean="0"/>
              <a:t>56</a:t>
            </a:r>
            <a:br>
              <a:rPr lang="en-US" sz="2000" dirty="0" smtClean="0"/>
            </a:br>
            <a:r>
              <a:rPr lang="en-US" sz="2000" dirty="0" smtClean="0"/>
              <a:t>TREATMENT</a:t>
            </a:r>
            <a:endParaRPr lang="en-US" sz="3600" dirty="0"/>
          </a:p>
        </p:txBody>
      </p:sp>
      <p:pic>
        <p:nvPicPr>
          <p:cNvPr id="12" name="Content Placeholder 11"/>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005840" y="1946865"/>
            <a:ext cx="4193177" cy="4223637"/>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903" y="1972491"/>
            <a:ext cx="4266667" cy="42190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852314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137192" y="1516790"/>
            <a:ext cx="5926184" cy="455701"/>
          </a:xfrm>
        </p:spPr>
        <p:txBody>
          <a:bodyPr>
            <a:normAutofit fontScale="85000" lnSpcReduction="20000"/>
          </a:bodyPr>
          <a:lstStyle/>
          <a:p>
            <a:pPr marL="0" indent="0" algn="ctr">
              <a:buNone/>
            </a:pPr>
            <a:r>
              <a:rPr lang="en-US" sz="2800" b="1" dirty="0" smtClean="0"/>
              <a:t>PROCEDURE</a:t>
            </a:r>
            <a:endParaRPr lang="en-US" sz="3200" dirty="0"/>
          </a:p>
        </p:txBody>
      </p:sp>
      <p:sp>
        <p:nvSpPr>
          <p:cNvPr id="9" name="Content Placeholder 8">
            <a:extLst>
              <a:ext uri="{FF2B5EF4-FFF2-40B4-BE49-F238E27FC236}">
                <a16:creationId xmlns:a16="http://schemas.microsoft.com/office/drawing/2014/main" id="{B13D9163-4861-465C-A2A4-AEAABF83136D}"/>
              </a:ext>
            </a:extLst>
          </p:cNvPr>
          <p:cNvSpPr>
            <a:spLocks noGrp="1"/>
          </p:cNvSpPr>
          <p:nvPr>
            <p:ph sz="quarter" idx="15"/>
          </p:nvPr>
        </p:nvSpPr>
        <p:spPr>
          <a:xfrm>
            <a:off x="235129" y="2009140"/>
            <a:ext cx="11782697" cy="1580605"/>
          </a:xfrm>
        </p:spPr>
        <p:txBody>
          <a:bodyPr>
            <a:normAutofit/>
          </a:bodyPr>
          <a:lstStyle/>
          <a:p>
            <a:pPr marL="0" indent="0">
              <a:buNone/>
            </a:pPr>
            <a:r>
              <a:rPr lang="en-US" dirty="0" smtClean="0"/>
              <a:t>If </a:t>
            </a:r>
            <a:r>
              <a:rPr lang="en-US" dirty="0"/>
              <a:t>you are trained to do so, and you have sterile caps or sterile syringes, or they are on or near the dialysis machine, then swab each disconnect end-connector with alcohol and attach the cap or syringe. </a:t>
            </a:r>
          </a:p>
          <a:p>
            <a:pPr marL="0" indent="0">
              <a:buNone/>
            </a:pPr>
            <a:r>
              <a:rPr lang="en-US" dirty="0" smtClean="0"/>
              <a:t>You </a:t>
            </a:r>
            <a:r>
              <a:rPr lang="en-US" dirty="0"/>
              <a:t>will now have two needle-tubing pieces still inserted into the patient’s fistula. GENTLY tape the tubing to the patient’s arm, then LOOSELY wrap gauze around the arm. DO NOT apply a pressure dressing. </a:t>
            </a:r>
          </a:p>
        </p:txBody>
      </p:sp>
      <p:sp>
        <p:nvSpPr>
          <p:cNvPr id="10"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Autofit/>
          </a:bodyPr>
          <a:lstStyle/>
          <a:p>
            <a:r>
              <a:rPr lang="en-US" sz="4000" dirty="0"/>
              <a:t>Added Hemodialysis Emergency Disconnect </a:t>
            </a:r>
            <a:br>
              <a:rPr lang="en-US" sz="4000" dirty="0"/>
            </a:br>
            <a:r>
              <a:rPr lang="en-US" sz="2000" dirty="0"/>
              <a:t>Page </a:t>
            </a:r>
            <a:r>
              <a:rPr lang="en-US" sz="2000" dirty="0" smtClean="0"/>
              <a:t>56</a:t>
            </a:r>
            <a:br>
              <a:rPr lang="en-US" sz="2000" dirty="0" smtClean="0"/>
            </a:br>
            <a:r>
              <a:rPr lang="en-US" sz="2000" dirty="0" smtClean="0"/>
              <a:t>TREATMENT</a:t>
            </a:r>
            <a:endParaRPr lang="en-US" sz="3600" dirty="0"/>
          </a:p>
        </p:txBody>
      </p:sp>
      <p:sp>
        <p:nvSpPr>
          <p:cNvPr id="3" name="Rectangle 2"/>
          <p:cNvSpPr/>
          <p:nvPr/>
        </p:nvSpPr>
        <p:spPr>
          <a:xfrm>
            <a:off x="0" y="4642166"/>
            <a:ext cx="12191999" cy="1323439"/>
          </a:xfrm>
          <a:prstGeom prst="rect">
            <a:avLst/>
          </a:prstGeom>
        </p:spPr>
        <p:txBody>
          <a:bodyPr wrap="square">
            <a:spAutoFit/>
          </a:bodyPr>
          <a:lstStyle/>
          <a:p>
            <a:pPr algn="ctr"/>
            <a:r>
              <a:rPr lang="en-US" sz="2000" b="1" dirty="0">
                <a:solidFill>
                  <a:srgbClr val="000000"/>
                </a:solidFill>
                <a:latin typeface="Times New Roman" panose="02020603050405020304" pitchFamily="18" charset="0"/>
              </a:rPr>
              <a:t>If you accidentally pull a needle out of the fistula, you will have to apply firm manual pressure (again, NOT a pressure dressing) to that bleeding point for approximately 20 minutes. </a:t>
            </a:r>
            <a:endParaRPr lang="en-US" sz="2000" b="1" dirty="0" smtClean="0">
              <a:solidFill>
                <a:srgbClr val="000000"/>
              </a:solidFill>
              <a:latin typeface="Times New Roman" panose="02020603050405020304" pitchFamily="18" charset="0"/>
            </a:endParaRPr>
          </a:p>
          <a:p>
            <a:pPr algn="ctr"/>
            <a:endParaRPr lang="en-US" sz="2000" dirty="0">
              <a:solidFill>
                <a:srgbClr val="000000"/>
              </a:solidFill>
              <a:latin typeface="Times New Roman" panose="02020603050405020304" pitchFamily="18" charset="0"/>
            </a:endParaRPr>
          </a:p>
          <a:p>
            <a:pPr algn="ctr"/>
            <a:r>
              <a:rPr lang="en-US" sz="2000" b="1" dirty="0">
                <a:solidFill>
                  <a:srgbClr val="000000"/>
                </a:solidFill>
                <a:latin typeface="Times New Roman" panose="02020603050405020304" pitchFamily="18" charset="0"/>
              </a:rPr>
              <a:t>Be prepared to call for additional resources if needed. </a:t>
            </a:r>
            <a:r>
              <a:rPr lang="en-US" dirty="0">
                <a:solidFill>
                  <a:srgbClr val="000000"/>
                </a:solidFill>
                <a:latin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268" y="3589745"/>
            <a:ext cx="1052421" cy="10524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872197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59B8-20D7-4327-B945-9DB34BBA1DF7}"/>
              </a:ext>
            </a:extLst>
          </p:cNvPr>
          <p:cNvSpPr>
            <a:spLocks noGrp="1"/>
          </p:cNvSpPr>
          <p:nvPr>
            <p:ph type="title"/>
          </p:nvPr>
        </p:nvSpPr>
        <p:spPr bwMode="ltGray">
          <a:xfrm>
            <a:off x="762000" y="130629"/>
            <a:ext cx="10667998" cy="1545515"/>
          </a:xfrm>
        </p:spPr>
        <p:txBody>
          <a:bodyPr>
            <a:noAutofit/>
          </a:bodyPr>
          <a:lstStyle/>
          <a:p>
            <a:r>
              <a:rPr lang="en-US" sz="4000" dirty="0" smtClean="0"/>
              <a:t>Decompression Site Added</a:t>
            </a:r>
            <a:r>
              <a:rPr lang="en-US" sz="4000" dirty="0"/>
              <a:t/>
            </a:r>
            <a:br>
              <a:rPr lang="en-US" sz="4000" dirty="0"/>
            </a:br>
            <a:r>
              <a:rPr lang="en-US" sz="2000" dirty="0"/>
              <a:t>Page </a:t>
            </a:r>
            <a:r>
              <a:rPr lang="en-US" sz="2000" dirty="0" smtClean="0"/>
              <a:t>8 – Paramedic Scope of Practice. Procedure #3</a:t>
            </a:r>
            <a:endParaRPr lang="en-US" sz="5400" dirty="0"/>
          </a:p>
        </p:txBody>
      </p:sp>
      <p:sp>
        <p:nvSpPr>
          <p:cNvPr id="3" name="Content Placeholder 2">
            <a:extLst>
              <a:ext uri="{FF2B5EF4-FFF2-40B4-BE49-F238E27FC236}">
                <a16:creationId xmlns:a16="http://schemas.microsoft.com/office/drawing/2014/main" id="{07861C65-5310-42F3-BA62-63E7E01D96D2}"/>
              </a:ext>
            </a:extLst>
          </p:cNvPr>
          <p:cNvSpPr>
            <a:spLocks noGrp="1"/>
          </p:cNvSpPr>
          <p:nvPr>
            <p:ph sz="quarter" idx="13"/>
          </p:nvPr>
        </p:nvSpPr>
        <p:spPr>
          <a:xfrm>
            <a:off x="0" y="2443527"/>
            <a:ext cx="6413863" cy="2291676"/>
          </a:xfrm>
        </p:spPr>
        <p:txBody>
          <a:bodyPr>
            <a:noAutofit/>
          </a:bodyPr>
          <a:lstStyle/>
          <a:p>
            <a:pPr marL="0" indent="0">
              <a:buNone/>
            </a:pPr>
            <a:r>
              <a:rPr lang="en-US" dirty="0" smtClean="0"/>
              <a:t>Needle </a:t>
            </a:r>
            <a:r>
              <a:rPr lang="en-US" dirty="0"/>
              <a:t>Decompression at the second or third intercostal space on the anterior chest at the midclavicular line or along the anterior axillary line at the 4th intercostal space on the same side as the tension pneumothorax. </a:t>
            </a:r>
          </a:p>
          <a:p>
            <a:pPr marL="0" lvl="0" indent="0" algn="ctr">
              <a:buNone/>
            </a:pPr>
            <a:endParaRPr lang="en-US" sz="2400" dirty="0"/>
          </a:p>
          <a:p>
            <a:pPr marL="0" indent="0" algn="ctr">
              <a:buNone/>
            </a:pPr>
            <a:endParaRPr lang="en-US" sz="2400" dirty="0"/>
          </a:p>
        </p:txBody>
      </p:sp>
      <p:pic>
        <p:nvPicPr>
          <p:cNvPr id="16" name="Content Placeholder 15"/>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6531189" y="2051977"/>
            <a:ext cx="5252822" cy="331685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17830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smtClean="0"/>
              <a:t>Tactical </a:t>
            </a:r>
            <a:r>
              <a:rPr lang="en-US" dirty="0"/>
              <a:t>Paramedic and </a:t>
            </a:r>
            <a:r>
              <a:rPr lang="en-US" dirty="0" smtClean="0"/>
              <a:t>Protocols</a:t>
            </a:r>
            <a:br>
              <a:rPr lang="en-US" dirty="0" smtClean="0"/>
            </a:br>
            <a:r>
              <a:rPr lang="en-US" sz="2200" dirty="0" smtClean="0"/>
              <a:t>Page 131-Section 7 </a:t>
            </a:r>
            <a:endParaRPr lang="en-US"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287384" y="2129246"/>
            <a:ext cx="11808822" cy="3931920"/>
          </a:xfrm>
        </p:spPr>
        <p:txBody>
          <a:bodyPr>
            <a:normAutofit/>
          </a:bodyPr>
          <a:lstStyle/>
          <a:p>
            <a:pPr marL="0" indent="0">
              <a:buNone/>
            </a:pPr>
            <a:r>
              <a:rPr lang="en-US" sz="2800" dirty="0"/>
              <a:t>A paramedic endorsed by the OEMS, certified by the International Board of Specialty Certifications (IBSC) as a Tactical Paramedic-Certified (TP-C), and has been validated by the provider service Medical Director. This certification grants all protocols to be category A, an expanded scope of practice, and medication formulary only when the individual receives the current endorsement on their EMSP license issued by the OEMS and they are actively engaged in a tactical operation with a Law Enforcement agency. 	</a:t>
            </a:r>
          </a:p>
          <a:p>
            <a:pPr marL="0" indent="0" algn="ctr">
              <a:buNone/>
            </a:pPr>
            <a:endParaRPr lang="en-US" sz="3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3130721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445F58-7953-47AD-917A-485216F77D95}"/>
              </a:ext>
            </a:extLst>
          </p:cNvPr>
          <p:cNvSpPr>
            <a:spLocks noGrp="1"/>
          </p:cNvSpPr>
          <p:nvPr>
            <p:ph sz="quarter" idx="13"/>
          </p:nvPr>
        </p:nvSpPr>
        <p:spPr>
          <a:xfrm>
            <a:off x="509451" y="1606731"/>
            <a:ext cx="6383584" cy="4305120"/>
          </a:xfrm>
        </p:spPr>
        <p:txBody>
          <a:bodyPr>
            <a:normAutofit/>
          </a:bodyPr>
          <a:lstStyle/>
          <a:p>
            <a:pPr marL="0" lvl="0" indent="0">
              <a:lnSpc>
                <a:spcPct val="100000"/>
              </a:lnSpc>
              <a:spcAft>
                <a:spcPts val="2400"/>
              </a:spcAft>
              <a:buNone/>
            </a:pPr>
            <a:r>
              <a:rPr lang="en-US" sz="4000" dirty="0" smtClean="0">
                <a:solidFill>
                  <a:prstClr val="black">
                    <a:lumMod val="85000"/>
                    <a:lumOff val="15000"/>
                  </a:prstClr>
                </a:solidFill>
                <a:cs typeface="Segoe UI" panose="020B0502040204020203" pitchFamily="34" charset="0"/>
              </a:rPr>
              <a:t>The addition of content has required many pages to be re-numbered to reflect the current location of the materials in the 9.01 manual.</a:t>
            </a:r>
            <a:endParaRPr lang="en-US" sz="4000" dirty="0">
              <a:solidFill>
                <a:prstClr val="black">
                  <a:lumMod val="85000"/>
                  <a:lumOff val="15000"/>
                </a:prstClr>
              </a:solidFill>
              <a:cs typeface="Segoe UI" panose="020B0502040204020203" pitchFamily="34" charset="0"/>
            </a:endParaRPr>
          </a:p>
        </p:txBody>
      </p:sp>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p:txBody>
          <a:bodyPr>
            <a:normAutofit/>
          </a:bodyPr>
          <a:lstStyle/>
          <a:p>
            <a:r>
              <a:rPr lang="en-US" dirty="0" smtClean="0"/>
              <a:t>Renumbered </a:t>
            </a:r>
            <a:r>
              <a:rPr lang="en-US" dirty="0"/>
              <a:t>pages accordingly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 xmlns:adec="http://schemas.microsoft.com/office/drawing/2017/decorative" val="1"/>
              </a:ext>
            </a:extLst>
          </p:cNvPr>
          <p:cNvSpPr/>
          <p:nvPr/>
        </p:nvSpPr>
        <p:spPr>
          <a:xfrm>
            <a:off x="7512647" y="3300813"/>
            <a:ext cx="3833906" cy="2611038"/>
          </a:xfrm>
          <a:prstGeom prst="roundRect">
            <a:avLst>
              <a:gd name="adj" fmla="val 50000"/>
            </a:avLst>
          </a:prstGeom>
          <a:solidFill>
            <a:schemeClr val="bg2"/>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solidFill>
                <a:srgbClr val="000000"/>
              </a:solidFill>
              <a:latin typeface="Times New Roman" panose="02020603050405020304" pitchFamily="18" charset="0"/>
            </a:endParaRPr>
          </a:p>
          <a:p>
            <a:pPr algn="ctr"/>
            <a:r>
              <a:rPr lang="en-US" sz="900" dirty="0">
                <a:solidFill>
                  <a:srgbClr val="000000"/>
                </a:solidFill>
                <a:latin typeface="Times New Roman" panose="02020603050405020304" pitchFamily="18" charset="0"/>
              </a:rPr>
              <a:t> </a:t>
            </a:r>
            <a:r>
              <a:rPr lang="en-US" sz="2800" b="1" dirty="0">
                <a:solidFill>
                  <a:srgbClr val="000000"/>
                </a:solidFill>
                <a:latin typeface="Times New Roman" panose="02020603050405020304" pitchFamily="18" charset="0"/>
              </a:rPr>
              <a:t>ALABAMA EMS </a:t>
            </a:r>
            <a:endParaRPr lang="en-US" sz="2800" dirty="0">
              <a:solidFill>
                <a:srgbClr val="000000"/>
              </a:solidFill>
              <a:latin typeface="Times New Roman" panose="02020603050405020304" pitchFamily="18" charset="0"/>
            </a:endParaRPr>
          </a:p>
          <a:p>
            <a:pPr algn="ctr"/>
            <a:r>
              <a:rPr lang="en-US" sz="2800" b="1" dirty="0">
                <a:solidFill>
                  <a:srgbClr val="000000"/>
                </a:solidFill>
                <a:latin typeface="Times New Roman" panose="02020603050405020304" pitchFamily="18" charset="0"/>
              </a:rPr>
              <a:t>PATIENT CARE PROTOCOLS </a:t>
            </a:r>
            <a:endParaRPr lang="en-US" sz="2800" dirty="0">
              <a:solidFill>
                <a:srgbClr val="000000"/>
              </a:solidFill>
              <a:latin typeface="Times New Roman" panose="02020603050405020304" pitchFamily="18" charset="0"/>
            </a:endParaRPr>
          </a:p>
          <a:p>
            <a:pPr algn="ctr"/>
            <a:r>
              <a:rPr lang="en-US" sz="2800" dirty="0">
                <a:solidFill>
                  <a:srgbClr val="00B050"/>
                </a:solidFill>
                <a:latin typeface="Times New Roman" panose="02020603050405020304" pitchFamily="18" charset="0"/>
              </a:rPr>
              <a:t>EDITION 9.01 </a:t>
            </a:r>
          </a:p>
          <a:p>
            <a:pPr algn="ctr"/>
            <a:r>
              <a:rPr lang="en-US" sz="2800" b="1" dirty="0">
                <a:solidFill>
                  <a:srgbClr val="000000"/>
                </a:solidFill>
                <a:latin typeface="Times New Roman" panose="02020603050405020304" pitchFamily="18" charset="0"/>
              </a:rPr>
              <a:t>JANUARY 2020 </a:t>
            </a: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621867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smtClean="0"/>
              <a:t>Tactical </a:t>
            </a:r>
            <a:r>
              <a:rPr lang="en-US" dirty="0"/>
              <a:t>Paramedic and </a:t>
            </a:r>
            <a:r>
              <a:rPr lang="en-US" dirty="0" smtClean="0"/>
              <a:t>Protocols</a:t>
            </a:r>
            <a:br>
              <a:rPr lang="en-US" dirty="0" smtClean="0"/>
            </a:br>
            <a:r>
              <a:rPr lang="en-US" sz="2200" dirty="0" smtClean="0"/>
              <a:t>Surgical </a:t>
            </a:r>
            <a:r>
              <a:rPr lang="en-US" sz="2200" dirty="0" err="1" smtClean="0"/>
              <a:t>Cricothyroidotomy</a:t>
            </a:r>
            <a:r>
              <a:rPr lang="en-US" sz="2200" dirty="0" smtClean="0"/>
              <a:t> Protocol 7.01</a:t>
            </a:r>
            <a:endParaRPr lang="en-US" dirty="0"/>
          </a:p>
        </p:txBody>
      </p:sp>
      <p:sp>
        <p:nvSpPr>
          <p:cNvPr id="5" name="Content Placeholder 4">
            <a:extLst>
              <a:ext uri="{FF2B5EF4-FFF2-40B4-BE49-F238E27FC236}">
                <a16:creationId xmlns:a16="http://schemas.microsoft.com/office/drawing/2014/main" id="{4F9F8A20-BC4A-4DA3-8C8F-EC5F43545093}"/>
              </a:ext>
            </a:extLst>
          </p:cNvPr>
          <p:cNvSpPr>
            <a:spLocks noGrp="1"/>
          </p:cNvSpPr>
          <p:nvPr>
            <p:ph sz="quarter" idx="13"/>
          </p:nvPr>
        </p:nvSpPr>
        <p:spPr>
          <a:xfrm>
            <a:off x="383177" y="1645921"/>
            <a:ext cx="11808822" cy="1384663"/>
          </a:xfrm>
        </p:spPr>
        <p:txBody>
          <a:bodyPr>
            <a:normAutofit/>
          </a:bodyPr>
          <a:lstStyle/>
          <a:p>
            <a:pPr marL="0" indent="0">
              <a:buNone/>
            </a:pPr>
            <a:r>
              <a:rPr lang="en-US" dirty="0"/>
              <a:t>Surgical </a:t>
            </a:r>
            <a:r>
              <a:rPr lang="en-US" dirty="0" err="1"/>
              <a:t>cricothyroidotomy</a:t>
            </a:r>
            <a:r>
              <a:rPr lang="en-US" dirty="0"/>
              <a:t> involves passing a tube through an incision in the cricothyroid membrane in order to provide an airway to oxygenate and ventilate a patient when less invasive airway management techniques cannot be accomplished or have failed. </a:t>
            </a:r>
            <a:endParaRPr lang="en-US" sz="3000" dirty="0"/>
          </a:p>
        </p:txBody>
      </p:sp>
      <p:sp>
        <p:nvSpPr>
          <p:cNvPr id="3" name="Rectangle 2"/>
          <p:cNvSpPr/>
          <p:nvPr/>
        </p:nvSpPr>
        <p:spPr>
          <a:xfrm>
            <a:off x="383177" y="3013501"/>
            <a:ext cx="11055393" cy="1200329"/>
          </a:xfrm>
          <a:prstGeom prst="rect">
            <a:avLst/>
          </a:prstGeom>
        </p:spPr>
        <p:txBody>
          <a:bodyPr wrap="square">
            <a:spAutoFit/>
          </a:bodyPr>
          <a:lstStyle/>
          <a:p>
            <a:r>
              <a:rPr lang="en-US" b="1" dirty="0">
                <a:solidFill>
                  <a:srgbClr val="000000"/>
                </a:solidFill>
                <a:latin typeface="Times New Roman" panose="02020603050405020304" pitchFamily="18" charset="0"/>
              </a:rPr>
              <a:t>INDICATIONS </a:t>
            </a:r>
            <a:endParaRPr lang="en-US" b="1" dirty="0" smtClean="0">
              <a:solidFill>
                <a:srgbClr val="000000"/>
              </a:solidFill>
              <a:latin typeface="Times New Roman" panose="02020603050405020304" pitchFamily="18" charset="0"/>
            </a:endParaRPr>
          </a:p>
          <a:p>
            <a:endParaRPr lang="en-US" b="1" dirty="0" smtClean="0">
              <a:solidFill>
                <a:srgbClr val="000000"/>
              </a:solidFill>
              <a:latin typeface="Times New Roman" panose="02020603050405020304" pitchFamily="18" charset="0"/>
            </a:endParaRPr>
          </a:p>
          <a:p>
            <a:r>
              <a:rPr lang="en-US" dirty="0"/>
              <a:t>Management of an airway when standard airway procedures cannot be accomplished or have failed. 	</a:t>
            </a:r>
          </a:p>
          <a:p>
            <a:r>
              <a:rPr lang="en-US" dirty="0">
                <a:solidFill>
                  <a:srgbClr val="000000"/>
                </a:solidFill>
                <a:latin typeface="Times New Roman" panose="02020603050405020304" pitchFamily="18" charset="0"/>
              </a:rPr>
              <a:t>	</a:t>
            </a:r>
          </a:p>
        </p:txBody>
      </p:sp>
      <p:sp>
        <p:nvSpPr>
          <p:cNvPr id="8" name="Rectangle 7"/>
          <p:cNvSpPr/>
          <p:nvPr/>
        </p:nvSpPr>
        <p:spPr>
          <a:xfrm>
            <a:off x="383177" y="4213498"/>
            <a:ext cx="10785566" cy="2031325"/>
          </a:xfrm>
          <a:prstGeom prst="rect">
            <a:avLst/>
          </a:prstGeom>
        </p:spPr>
        <p:txBody>
          <a:bodyPr wrap="square">
            <a:spAutoFit/>
          </a:bodyPr>
          <a:lstStyle/>
          <a:p>
            <a:r>
              <a:rPr lang="en-US" b="1" dirty="0" smtClean="0">
                <a:solidFill>
                  <a:srgbClr val="000000"/>
                </a:solidFill>
                <a:latin typeface="Times New Roman" panose="02020603050405020304" pitchFamily="18" charset="0"/>
              </a:rPr>
              <a:t>PRECAUTIONS</a:t>
            </a:r>
          </a:p>
          <a:p>
            <a:r>
              <a:rPr lang="en-US" dirty="0"/>
              <a:t>Caution should be used in patients with: </a:t>
            </a:r>
          </a:p>
          <a:p>
            <a:r>
              <a:rPr lang="en-US" dirty="0"/>
              <a:t>• Laryngeal injury. </a:t>
            </a:r>
          </a:p>
          <a:p>
            <a:r>
              <a:rPr lang="en-US" dirty="0"/>
              <a:t>• Tracheal rupture. </a:t>
            </a:r>
          </a:p>
          <a:p>
            <a:r>
              <a:rPr lang="en-US" dirty="0"/>
              <a:t>• Anterior neck swelling that obscures anatomical landmarks. </a:t>
            </a:r>
          </a:p>
          <a:p>
            <a:r>
              <a:rPr lang="en-US" dirty="0"/>
              <a:t>• Anatomic anomalies or distortion of the larynx and trachea. </a:t>
            </a:r>
          </a:p>
          <a:p>
            <a:r>
              <a:rPr lang="en-US" dirty="0"/>
              <a:t>• Bleeding disorder. </a:t>
            </a:r>
            <a:r>
              <a:rPr lang="en-US" dirty="0">
                <a:solidFill>
                  <a:srgbClr val="000000"/>
                </a:solidFill>
                <a:latin typeface="Times New Roman" panose="02020603050405020304" pitchFamily="18"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317533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FF9D-FA38-4BF2-834F-D115A5276A63}"/>
              </a:ext>
            </a:extLst>
          </p:cNvPr>
          <p:cNvSpPr>
            <a:spLocks noGrp="1"/>
          </p:cNvSpPr>
          <p:nvPr>
            <p:ph type="title"/>
          </p:nvPr>
        </p:nvSpPr>
        <p:spPr bwMode="grayWhite"/>
        <p:txBody>
          <a:bodyPr>
            <a:normAutofit fontScale="90000"/>
          </a:bodyPr>
          <a:lstStyle/>
          <a:p>
            <a:r>
              <a:rPr lang="en-US" dirty="0" smtClean="0"/>
              <a:t>Tactical </a:t>
            </a:r>
            <a:r>
              <a:rPr lang="en-US" dirty="0"/>
              <a:t>Paramedic and </a:t>
            </a:r>
            <a:r>
              <a:rPr lang="en-US" dirty="0" smtClean="0"/>
              <a:t>Protocols</a:t>
            </a:r>
            <a:br>
              <a:rPr lang="en-US" dirty="0" smtClean="0"/>
            </a:br>
            <a:r>
              <a:rPr lang="en-US" sz="2200" dirty="0" smtClean="0"/>
              <a:t>Surgical </a:t>
            </a:r>
            <a:r>
              <a:rPr lang="en-US" sz="2200" dirty="0" err="1" smtClean="0"/>
              <a:t>Cricothyroidotomy</a:t>
            </a:r>
            <a:r>
              <a:rPr lang="en-US" sz="2200" dirty="0" smtClean="0"/>
              <a:t> Protocol 7.01</a:t>
            </a:r>
            <a:endParaRPr lang="en-US" dirty="0"/>
          </a:p>
        </p:txBody>
      </p:sp>
      <p:sp>
        <p:nvSpPr>
          <p:cNvPr id="3" name="Rectangle 2"/>
          <p:cNvSpPr/>
          <p:nvPr/>
        </p:nvSpPr>
        <p:spPr>
          <a:xfrm>
            <a:off x="156754" y="1502688"/>
            <a:ext cx="12035245" cy="5078313"/>
          </a:xfrm>
          <a:prstGeom prst="rect">
            <a:avLst/>
          </a:prstGeom>
        </p:spPr>
        <p:txBody>
          <a:bodyPr wrap="square">
            <a:spAutoFit/>
          </a:bodyPr>
          <a:lstStyle/>
          <a:p>
            <a:r>
              <a:rPr lang="en-US" b="1" dirty="0"/>
              <a:t>PROCEDURE </a:t>
            </a:r>
            <a:r>
              <a:rPr lang="en-US" dirty="0"/>
              <a:t>	</a:t>
            </a:r>
          </a:p>
          <a:p>
            <a:r>
              <a:rPr lang="en-US" dirty="0" smtClean="0"/>
              <a:t>Adult </a:t>
            </a:r>
            <a:endParaRPr lang="en-US" dirty="0"/>
          </a:p>
          <a:p>
            <a:pPr marL="285750" indent="-285750">
              <a:buFont typeface="Arial" panose="020B0604020202020204" pitchFamily="34" charset="0"/>
              <a:buChar char="•"/>
            </a:pPr>
            <a:r>
              <a:rPr lang="en-US" dirty="0" smtClean="0"/>
              <a:t>Have </a:t>
            </a:r>
            <a:r>
              <a:rPr lang="en-US" dirty="0"/>
              <a:t>suction supplies available and ready. </a:t>
            </a:r>
          </a:p>
          <a:p>
            <a:pPr marL="285750" indent="-285750">
              <a:buFont typeface="Arial" panose="020B0604020202020204" pitchFamily="34" charset="0"/>
              <a:buChar char="•"/>
            </a:pPr>
            <a:r>
              <a:rPr lang="en-US" dirty="0" smtClean="0"/>
              <a:t>Locate </a:t>
            </a:r>
            <a:r>
              <a:rPr lang="en-US" dirty="0"/>
              <a:t>the cricothyroid membrane utilizing anatomical landmarks. </a:t>
            </a:r>
          </a:p>
          <a:p>
            <a:pPr marL="285750" indent="-285750">
              <a:buFont typeface="Arial" panose="020B0604020202020204" pitchFamily="34" charset="0"/>
              <a:buChar char="•"/>
            </a:pPr>
            <a:r>
              <a:rPr lang="en-US" dirty="0" smtClean="0"/>
              <a:t>Use </a:t>
            </a:r>
            <a:r>
              <a:rPr lang="en-US" dirty="0"/>
              <a:t>the non-dominant hand to secure the membrane. </a:t>
            </a:r>
          </a:p>
          <a:p>
            <a:pPr marL="285750" indent="-285750">
              <a:buFont typeface="Arial" panose="020B0604020202020204" pitchFamily="34" charset="0"/>
              <a:buChar char="•"/>
            </a:pPr>
            <a:r>
              <a:rPr lang="en-US" dirty="0" smtClean="0"/>
              <a:t>Prepare </a:t>
            </a:r>
            <a:r>
              <a:rPr lang="en-US" dirty="0"/>
              <a:t>the site for incision. Quickly cleanse the site with antiseptic solution. Start from the membrane and wipe in widening circles until a broad margin around the site is cleansed. </a:t>
            </a:r>
          </a:p>
          <a:p>
            <a:pPr marL="285750" indent="-285750">
              <a:buFont typeface="Arial" panose="020B0604020202020204" pitchFamily="34" charset="0"/>
              <a:buChar char="•"/>
            </a:pPr>
            <a:r>
              <a:rPr lang="en-US" dirty="0" smtClean="0"/>
              <a:t>Make </a:t>
            </a:r>
            <a:r>
              <a:rPr lang="en-US" dirty="0"/>
              <a:t>a vertical incision in the skin 1.5 to 2.5 cm in length over the cricothyroid membrane. </a:t>
            </a:r>
          </a:p>
          <a:p>
            <a:pPr marL="285750" indent="-285750">
              <a:buFont typeface="Arial" panose="020B0604020202020204" pitchFamily="34" charset="0"/>
              <a:buChar char="•"/>
            </a:pPr>
            <a:r>
              <a:rPr lang="en-US" dirty="0" smtClean="0"/>
              <a:t>Use </a:t>
            </a:r>
            <a:r>
              <a:rPr lang="en-US" dirty="0"/>
              <a:t>blunt dissection to expose the cricothyroid membrane. </a:t>
            </a:r>
          </a:p>
          <a:p>
            <a:pPr marL="285750" indent="-285750">
              <a:buFont typeface="Arial" panose="020B0604020202020204" pitchFamily="34" charset="0"/>
              <a:buChar char="•"/>
            </a:pPr>
            <a:r>
              <a:rPr lang="en-US" dirty="0" smtClean="0"/>
              <a:t>Once </a:t>
            </a:r>
            <a:r>
              <a:rPr lang="en-US" dirty="0"/>
              <a:t>the membrane is exposed, make a horizontal incision through the membrane. </a:t>
            </a:r>
          </a:p>
          <a:p>
            <a:pPr marL="285750" indent="-285750">
              <a:buFont typeface="Arial" panose="020B0604020202020204" pitchFamily="34" charset="0"/>
              <a:buChar char="•"/>
            </a:pPr>
            <a:r>
              <a:rPr lang="en-US" dirty="0" smtClean="0"/>
              <a:t>Insert </a:t>
            </a:r>
            <a:r>
              <a:rPr lang="en-US" dirty="0"/>
              <a:t>the endotracheal tube until the cuff is in the trachea, inferior to the incision site. Consider the use of a </a:t>
            </a:r>
            <a:r>
              <a:rPr lang="en-US" dirty="0" err="1"/>
              <a:t>Bougie</a:t>
            </a:r>
            <a:r>
              <a:rPr lang="en-US" dirty="0"/>
              <a:t> as a guide into the trachea. </a:t>
            </a:r>
          </a:p>
          <a:p>
            <a:pPr marL="285750" indent="-285750">
              <a:buFont typeface="Arial" panose="020B0604020202020204" pitchFamily="34" charset="0"/>
              <a:buChar char="•"/>
            </a:pPr>
            <a:r>
              <a:rPr lang="en-US" dirty="0" smtClean="0"/>
              <a:t>Inflate </a:t>
            </a:r>
            <a:r>
              <a:rPr lang="en-US" dirty="0"/>
              <a:t>the cuff. </a:t>
            </a:r>
          </a:p>
          <a:p>
            <a:pPr marL="285750" indent="-285750">
              <a:buFont typeface="Arial" panose="020B0604020202020204" pitchFamily="34" charset="0"/>
              <a:buChar char="•"/>
            </a:pPr>
            <a:r>
              <a:rPr lang="en-US" dirty="0" smtClean="0"/>
              <a:t>Secure </a:t>
            </a:r>
            <a:r>
              <a:rPr lang="en-US" dirty="0"/>
              <a:t>the tube with a commercial tube holder if available or prepackaged tube securing tie. </a:t>
            </a:r>
          </a:p>
          <a:p>
            <a:pPr marL="285750" indent="-285750">
              <a:buFont typeface="Arial" panose="020B0604020202020204" pitchFamily="34" charset="0"/>
              <a:buChar char="•"/>
            </a:pPr>
            <a:r>
              <a:rPr lang="en-US" dirty="0" smtClean="0"/>
              <a:t>Confirm </a:t>
            </a:r>
            <a:r>
              <a:rPr lang="en-US" dirty="0"/>
              <a:t>placement as you would an ETT. </a:t>
            </a:r>
          </a:p>
          <a:p>
            <a:pPr marL="285750" indent="-285750">
              <a:buFont typeface="Arial" panose="020B0604020202020204" pitchFamily="34" charset="0"/>
              <a:buChar char="•"/>
            </a:pPr>
            <a:r>
              <a:rPr lang="en-US" dirty="0" smtClean="0"/>
              <a:t>Note </a:t>
            </a:r>
            <a:r>
              <a:rPr lang="en-US" dirty="0"/>
              <a:t>the depth on insertion. </a:t>
            </a:r>
          </a:p>
          <a:p>
            <a:r>
              <a:rPr lang="en-US" dirty="0"/>
              <a:t>	</a:t>
            </a:r>
          </a:p>
          <a:p>
            <a:endParaRPr lang="en-US" dirty="0">
              <a:solidFill>
                <a:srgbClr val="000000"/>
              </a:solidFill>
              <a:latin typeface="Times New Roman" panose="02020603050405020304" pitchFamily="18" charset="0"/>
            </a:endParaRPr>
          </a:p>
        </p:txBody>
      </p:sp>
      <p:sp>
        <p:nvSpPr>
          <p:cNvPr id="2" name="Rectangle 1"/>
          <p:cNvSpPr/>
          <p:nvPr/>
        </p:nvSpPr>
        <p:spPr>
          <a:xfrm>
            <a:off x="7097485" y="5547544"/>
            <a:ext cx="5094514" cy="718345"/>
          </a:xfrm>
          <a:prstGeom prst="rect">
            <a:avLst/>
          </a:prstGeom>
          <a:solidFill>
            <a:srgbClr val="FFFF00"/>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97485" y="5596710"/>
            <a:ext cx="6096000" cy="523220"/>
          </a:xfrm>
          <a:prstGeom prst="rect">
            <a:avLst/>
          </a:prstGeom>
        </p:spPr>
        <p:txBody>
          <a:bodyPr wrap="square">
            <a:spAutoFit/>
          </a:bodyPr>
          <a:lstStyle/>
          <a:p>
            <a:r>
              <a:rPr lang="en-US" sz="2800" b="1" dirty="0" smtClean="0">
                <a:solidFill>
                  <a:srgbClr val="00B050"/>
                </a:solidFill>
                <a:latin typeface="Tahoma" panose="020B0604030504040204" pitchFamily="34" charset="0"/>
              </a:rPr>
              <a:t>Pediatric</a:t>
            </a:r>
            <a:r>
              <a:rPr lang="en-US" sz="2800" b="1" dirty="0" smtClean="0">
                <a:solidFill>
                  <a:srgbClr val="000000"/>
                </a:solidFill>
                <a:latin typeface="Tahoma" panose="020B0604030504040204" pitchFamily="34" charset="0"/>
              </a:rPr>
              <a:t>:  </a:t>
            </a:r>
            <a:r>
              <a:rPr lang="en-US" sz="2800" dirty="0" smtClean="0">
                <a:solidFill>
                  <a:srgbClr val="000000"/>
                </a:solidFill>
                <a:latin typeface="Times New Roman" panose="02020603050405020304" pitchFamily="18" charset="0"/>
              </a:rPr>
              <a:t>Not </a:t>
            </a:r>
            <a:r>
              <a:rPr lang="en-US" sz="2800" dirty="0">
                <a:solidFill>
                  <a:srgbClr val="000000"/>
                </a:solidFill>
                <a:latin typeface="Times New Roman" panose="02020603050405020304" pitchFamily="18" charset="0"/>
              </a:rPr>
              <a:t>Recommended.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579910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600" dirty="0" smtClean="0"/>
              <a:t>Changed </a:t>
            </a:r>
            <a:r>
              <a:rPr lang="en-US" sz="3600" dirty="0"/>
              <a:t>medication list wording for Advanced EMT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685800" y="2764629"/>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Page </a:t>
            </a:r>
            <a:r>
              <a:rPr lang="en-US" sz="2800" dirty="0" smtClean="0"/>
              <a:t>6</a:t>
            </a:r>
          </a:p>
          <a:p>
            <a:pPr algn="ctr"/>
            <a:r>
              <a:rPr lang="en-US" sz="2800" dirty="0" smtClean="0"/>
              <a:t>Advanced </a:t>
            </a:r>
            <a:r>
              <a:rPr lang="en-US" sz="2800" dirty="0"/>
              <a:t>EMT Scope of </a:t>
            </a:r>
            <a:r>
              <a:rPr lang="en-US" sz="2800" dirty="0" smtClean="0"/>
              <a:t>Practice</a:t>
            </a:r>
          </a:p>
          <a:p>
            <a:pPr algn="ctr"/>
            <a:r>
              <a:rPr lang="en-US" sz="2800" dirty="0" smtClean="0"/>
              <a:t>Medications</a:t>
            </a:r>
            <a:endParaRPr lang="en-US" sz="3200" dirty="0">
              <a:solidFill>
                <a:prstClr val="black">
                  <a:lumMod val="85000"/>
                  <a:lumOff val="15000"/>
                </a:prstClr>
              </a:solidFill>
              <a:cs typeface="Segoe UI" panose="020B0502040204020203" pitchFamily="34" charset="0"/>
            </a:endParaRP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0298" y="1162268"/>
            <a:ext cx="6901702" cy="501646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2143186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59B8-20D7-4327-B945-9DB34BBA1DF7}"/>
              </a:ext>
            </a:extLst>
          </p:cNvPr>
          <p:cNvSpPr>
            <a:spLocks noGrp="1"/>
          </p:cNvSpPr>
          <p:nvPr>
            <p:ph type="title"/>
          </p:nvPr>
        </p:nvSpPr>
        <p:spPr bwMode="ltGray"/>
        <p:txBody>
          <a:bodyPr/>
          <a:lstStyle/>
          <a:p>
            <a:r>
              <a:rPr lang="en-US" dirty="0" smtClean="0"/>
              <a:t>Removed from Protocols</a:t>
            </a:r>
            <a:endParaRPr lang="en-US" dirty="0"/>
          </a:p>
        </p:txBody>
      </p:sp>
      <p:sp>
        <p:nvSpPr>
          <p:cNvPr id="6" name="Oval 5">
            <a:extLst>
              <a:ext uri="{FF2B5EF4-FFF2-40B4-BE49-F238E27FC236}">
                <a16:creationId xmlns:a16="http://schemas.microsoft.com/office/drawing/2014/main" id="{EBE5B2B2-0684-4BD8-9A66-EEE670977AEB}"/>
              </a:ext>
              <a:ext uri="{C183D7F6-B498-43B3-948B-1728B52AA6E4}">
                <adec:decorative xmlns="" xmlns:adec="http://schemas.microsoft.com/office/drawing/2017/decorative" val="1"/>
              </a:ext>
            </a:extLst>
          </p:cNvPr>
          <p:cNvSpPr/>
          <p:nvPr/>
        </p:nvSpPr>
        <p:spPr>
          <a:xfrm>
            <a:off x="2182367"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D142DF4-4EE3-4660-9BDC-D1E1707D98BC}"/>
              </a:ext>
            </a:extLst>
          </p:cNvPr>
          <p:cNvSpPr txBox="1"/>
          <p:nvPr/>
        </p:nvSpPr>
        <p:spPr>
          <a:xfrm>
            <a:off x="2249679" y="1855939"/>
            <a:ext cx="333375" cy="400110"/>
          </a:xfrm>
          <a:prstGeom prst="rect">
            <a:avLst/>
          </a:prstGeom>
          <a:noFill/>
        </p:spPr>
        <p:txBody>
          <a:bodyPr wrap="square" rtlCol="0">
            <a:spAutoFit/>
          </a:bodyPr>
          <a:lstStyle/>
          <a:p>
            <a:r>
              <a:rPr lang="en-US" sz="2000" dirty="0">
                <a:solidFill>
                  <a:schemeClr val="bg1"/>
                </a:solidFill>
              </a:rPr>
              <a:t>1</a:t>
            </a:r>
          </a:p>
        </p:txBody>
      </p:sp>
      <p:sp>
        <p:nvSpPr>
          <p:cNvPr id="3" name="Content Placeholder 2">
            <a:extLst>
              <a:ext uri="{FF2B5EF4-FFF2-40B4-BE49-F238E27FC236}">
                <a16:creationId xmlns:a16="http://schemas.microsoft.com/office/drawing/2014/main" id="{07861C65-5310-42F3-BA62-63E7E01D96D2}"/>
              </a:ext>
            </a:extLst>
          </p:cNvPr>
          <p:cNvSpPr>
            <a:spLocks noGrp="1"/>
          </p:cNvSpPr>
          <p:nvPr>
            <p:ph sz="quarter" idx="13"/>
          </p:nvPr>
        </p:nvSpPr>
        <p:spPr>
          <a:xfrm>
            <a:off x="0" y="2443527"/>
            <a:ext cx="4976949" cy="2291676"/>
          </a:xfrm>
        </p:spPr>
        <p:txBody>
          <a:bodyPr>
            <a:noAutofit/>
          </a:bodyPr>
          <a:lstStyle/>
          <a:p>
            <a:pPr marL="0" indent="0" algn="ctr">
              <a:buNone/>
            </a:pPr>
            <a:r>
              <a:rPr lang="en-US" sz="2800" dirty="0" smtClean="0"/>
              <a:t>Needle </a:t>
            </a:r>
            <a:r>
              <a:rPr lang="en-US" sz="2800" dirty="0"/>
              <a:t>Decompression Form </a:t>
            </a:r>
          </a:p>
          <a:p>
            <a:pPr marL="0" lvl="0" indent="0" algn="ctr">
              <a:buNone/>
            </a:pPr>
            <a:endParaRPr lang="en-US" sz="2400" dirty="0"/>
          </a:p>
          <a:p>
            <a:pPr marL="0" indent="0" algn="ctr">
              <a:buNone/>
            </a:pPr>
            <a:endParaRPr lang="en-US" sz="2400" dirty="0"/>
          </a:p>
        </p:txBody>
      </p:sp>
      <p:sp>
        <p:nvSpPr>
          <p:cNvPr id="7" name="Oval 6">
            <a:extLst>
              <a:ext uri="{FF2B5EF4-FFF2-40B4-BE49-F238E27FC236}">
                <a16:creationId xmlns:a16="http://schemas.microsoft.com/office/drawing/2014/main" id="{498F9BDC-F173-4590-A94B-9747D4716722}"/>
              </a:ext>
              <a:ext uri="{C183D7F6-B498-43B3-948B-1728B52AA6E4}">
                <adec:decorative xmlns="" xmlns:adec="http://schemas.microsoft.com/office/drawing/2017/decorative" val="1"/>
              </a:ext>
            </a:extLst>
          </p:cNvPr>
          <p:cNvSpPr/>
          <p:nvPr/>
        </p:nvSpPr>
        <p:spPr>
          <a:xfrm>
            <a:off x="5855273"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9124239-D4DF-4D00-AF5F-B08E7F4284D0}"/>
              </a:ext>
            </a:extLst>
          </p:cNvPr>
          <p:cNvSpPr txBox="1"/>
          <p:nvPr/>
        </p:nvSpPr>
        <p:spPr>
          <a:xfrm>
            <a:off x="5928910" y="1855939"/>
            <a:ext cx="333375" cy="400110"/>
          </a:xfrm>
          <a:prstGeom prst="rect">
            <a:avLst/>
          </a:prstGeom>
          <a:noFill/>
        </p:spPr>
        <p:txBody>
          <a:bodyPr wrap="square" rtlCol="0">
            <a:spAutoFit/>
          </a:bodyPr>
          <a:lstStyle/>
          <a:p>
            <a:r>
              <a:rPr lang="en-US" sz="2000" dirty="0">
                <a:solidFill>
                  <a:schemeClr val="bg1"/>
                </a:solidFill>
              </a:rPr>
              <a:t>2</a:t>
            </a:r>
          </a:p>
        </p:txBody>
      </p:sp>
      <p:sp>
        <p:nvSpPr>
          <p:cNvPr id="4" name="Content Placeholder 3">
            <a:extLst>
              <a:ext uri="{FF2B5EF4-FFF2-40B4-BE49-F238E27FC236}">
                <a16:creationId xmlns:a16="http://schemas.microsoft.com/office/drawing/2014/main" id="{BE3B3829-6AFB-41B3-A1B4-EF5B1CE00020}"/>
              </a:ext>
            </a:extLst>
          </p:cNvPr>
          <p:cNvSpPr>
            <a:spLocks noGrp="1"/>
          </p:cNvSpPr>
          <p:nvPr>
            <p:ph sz="quarter" idx="14"/>
          </p:nvPr>
        </p:nvSpPr>
        <p:spPr>
          <a:xfrm>
            <a:off x="4421999" y="2443527"/>
            <a:ext cx="3348000" cy="1260000"/>
          </a:xfrm>
        </p:spPr>
        <p:txBody>
          <a:bodyPr>
            <a:noAutofit/>
          </a:bodyPr>
          <a:lstStyle/>
          <a:p>
            <a:pPr marL="0" lvl="0" indent="0" algn="ctr">
              <a:buNone/>
            </a:pPr>
            <a:r>
              <a:rPr lang="en-US" sz="2800" dirty="0" smtClean="0"/>
              <a:t>DNR Form</a:t>
            </a:r>
            <a:endParaRPr lang="en-US" sz="2800" dirty="0"/>
          </a:p>
          <a:p>
            <a:pPr marL="0" indent="0" algn="ctr">
              <a:buNone/>
            </a:pPr>
            <a:endParaRPr lang="en-US" sz="2400" dirty="0"/>
          </a:p>
        </p:txBody>
      </p:sp>
      <p:sp>
        <p:nvSpPr>
          <p:cNvPr id="8" name="Oval 7">
            <a:extLst>
              <a:ext uri="{FF2B5EF4-FFF2-40B4-BE49-F238E27FC236}">
                <a16:creationId xmlns:a16="http://schemas.microsoft.com/office/drawing/2014/main" id="{637BAB53-DA38-4DD5-9A3E-8152A042F2D9}"/>
              </a:ext>
              <a:ext uri="{C183D7F6-B498-43B3-948B-1728B52AA6E4}">
                <adec:decorative xmlns="" xmlns:adec="http://schemas.microsoft.com/office/drawing/2017/decorative" val="1"/>
              </a:ext>
            </a:extLst>
          </p:cNvPr>
          <p:cNvSpPr/>
          <p:nvPr/>
        </p:nvSpPr>
        <p:spPr>
          <a:xfrm>
            <a:off x="9520046" y="1825836"/>
            <a:ext cx="468000" cy="468000"/>
          </a:xfrm>
          <a:prstGeom prst="ellipse">
            <a:avLst/>
          </a:prstGeom>
          <a:solidFill>
            <a:schemeClr val="accent1"/>
          </a:solidFill>
          <a:ln w="28575">
            <a:solidFill>
              <a:schemeClr val="tx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B4695A3-1853-4E49-84FD-FE5CBABEF961}"/>
              </a:ext>
            </a:extLst>
          </p:cNvPr>
          <p:cNvSpPr txBox="1"/>
          <p:nvPr/>
        </p:nvSpPr>
        <p:spPr>
          <a:xfrm>
            <a:off x="9587358" y="1855939"/>
            <a:ext cx="333375" cy="400110"/>
          </a:xfrm>
          <a:prstGeom prst="rect">
            <a:avLst/>
          </a:prstGeom>
          <a:noFill/>
        </p:spPr>
        <p:txBody>
          <a:bodyPr wrap="square" rtlCol="0">
            <a:spAutoFit/>
          </a:bodyPr>
          <a:lstStyle/>
          <a:p>
            <a:r>
              <a:rPr lang="en-US" sz="2000" dirty="0">
                <a:solidFill>
                  <a:schemeClr val="bg1"/>
                </a:solidFill>
              </a:rPr>
              <a:t>3</a:t>
            </a:r>
          </a:p>
        </p:txBody>
      </p:sp>
      <p:sp>
        <p:nvSpPr>
          <p:cNvPr id="5" name="Content Placeholder 4">
            <a:extLst>
              <a:ext uri="{FF2B5EF4-FFF2-40B4-BE49-F238E27FC236}">
                <a16:creationId xmlns:a16="http://schemas.microsoft.com/office/drawing/2014/main" id="{8E1F8476-CA40-4F5D-BFDF-703563EA67EC}"/>
              </a:ext>
            </a:extLst>
          </p:cNvPr>
          <p:cNvSpPr>
            <a:spLocks noGrp="1"/>
          </p:cNvSpPr>
          <p:nvPr>
            <p:ph sz="quarter" idx="15"/>
          </p:nvPr>
        </p:nvSpPr>
        <p:spPr>
          <a:xfrm>
            <a:off x="7685590" y="2443527"/>
            <a:ext cx="3993266" cy="2291676"/>
          </a:xfrm>
        </p:spPr>
        <p:txBody>
          <a:bodyPr>
            <a:noAutofit/>
          </a:bodyPr>
          <a:lstStyle/>
          <a:p>
            <a:pPr marL="0" lvl="0" indent="0" algn="ctr">
              <a:buNone/>
            </a:pPr>
            <a:r>
              <a:rPr lang="en-US" sz="2800" dirty="0" smtClean="0"/>
              <a:t>Critical Care Section</a:t>
            </a:r>
            <a:endParaRPr lang="en-US" sz="2800" dirty="0"/>
          </a:p>
          <a:p>
            <a:pPr marL="0" indent="0" algn="ctr">
              <a:buNone/>
            </a:pPr>
            <a:endParaRPr lang="en-US" sz="24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991" y="3073527"/>
            <a:ext cx="2308750" cy="306851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737" y="3075034"/>
            <a:ext cx="2309071" cy="306701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924" y="3073527"/>
            <a:ext cx="4055617" cy="189356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371680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hidden="1">
            <a:extLst>
              <a:ext uri="{FF2B5EF4-FFF2-40B4-BE49-F238E27FC236}">
                <a16:creationId xmlns:a16="http://schemas.microsoft.com/office/drawing/2014/main" id="{A9B3BD41-12E6-4E88-8CE4-3A496CEA28A3}"/>
              </a:ext>
            </a:extLst>
          </p:cNvPr>
          <p:cNvSpPr>
            <a:spLocks noGrp="1"/>
          </p:cNvSpPr>
          <p:nvPr>
            <p:ph type="title"/>
          </p:nvPr>
        </p:nvSpPr>
        <p:spPr/>
        <p:txBody>
          <a:bodyPr/>
          <a:lstStyle/>
          <a:p>
            <a:r>
              <a:rPr lang="en-US" dirty="0"/>
              <a:t>Title</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546" y="1385454"/>
            <a:ext cx="3981515" cy="349947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14" y="1385454"/>
            <a:ext cx="3930170" cy="345439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189" y="5347854"/>
            <a:ext cx="5677811" cy="14732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24" y="5357091"/>
            <a:ext cx="5490750" cy="1454727"/>
          </a:xfrm>
          <a:prstGeom prst="rect">
            <a:avLst/>
          </a:prstGeom>
        </p:spPr>
      </p:pic>
      <p:sp>
        <p:nvSpPr>
          <p:cNvPr id="21" name="Right Arrow 20"/>
          <p:cNvSpPr/>
          <p:nvPr/>
        </p:nvSpPr>
        <p:spPr>
          <a:xfrm>
            <a:off x="5849952" y="5842090"/>
            <a:ext cx="664237" cy="48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8523206" y="4627571"/>
            <a:ext cx="15021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rPr>
              <a:t>New</a:t>
            </a:r>
            <a:endParaRPr kumimoji="0" lang="en-US" sz="5400" b="1" i="0" u="none" strike="noStrike" kern="1200" cap="none" spc="0" normalizeH="0" baseline="0" noProof="0" dirty="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endParaRPr>
          </a:p>
        </p:txBody>
      </p:sp>
      <p:sp>
        <p:nvSpPr>
          <p:cNvPr id="23" name="Rectangle 22"/>
          <p:cNvSpPr/>
          <p:nvPr/>
        </p:nvSpPr>
        <p:spPr>
          <a:xfrm>
            <a:off x="2272004" y="4634651"/>
            <a:ext cx="11945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rPr>
              <a:t>Old</a:t>
            </a:r>
            <a:endParaRPr kumimoji="0" lang="en-US" sz="5400" b="1" i="0" u="none" strike="noStrike" kern="1200" cap="none" spc="0" normalizeH="0" baseline="0" noProof="0" dirty="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endParaRPr>
          </a:p>
        </p:txBody>
      </p:sp>
      <p:cxnSp>
        <p:nvCxnSpPr>
          <p:cNvPr id="25" name="Straight Arrow Connector 24"/>
          <p:cNvCxnSpPr/>
          <p:nvPr/>
        </p:nvCxnSpPr>
        <p:spPr>
          <a:xfrm>
            <a:off x="4973184" y="4821381"/>
            <a:ext cx="705721" cy="535710"/>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72758" y="4839854"/>
            <a:ext cx="770256" cy="517237"/>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194061" y="4877846"/>
            <a:ext cx="997939" cy="479245"/>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524206" y="4853889"/>
            <a:ext cx="675653" cy="50320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33542F-D085-445E-BEBE-DEE6D4F79CAD}"/>
              </a:ext>
            </a:extLst>
          </p:cNvPr>
          <p:cNvSpPr>
            <a:spLocks noGrp="1"/>
          </p:cNvSpPr>
          <p:nvPr>
            <p:ph type="body" idx="1"/>
          </p:nvPr>
        </p:nvSpPr>
        <p:spPr>
          <a:xfrm>
            <a:off x="0" y="147783"/>
            <a:ext cx="12192000" cy="858982"/>
          </a:xfrm>
        </p:spPr>
        <p:txBody>
          <a:bodyPr>
            <a:noAutofit/>
          </a:bodyPr>
          <a:lstStyle/>
          <a:p>
            <a:r>
              <a:rPr lang="en-US" sz="5400" dirty="0" err="1">
                <a:ln w="0"/>
                <a:effectLst>
                  <a:outerShdw blurRad="38100" dist="19050" dir="2700000" algn="tl" rotWithShape="0">
                    <a:schemeClr val="dk1">
                      <a:alpha val="40000"/>
                    </a:schemeClr>
                  </a:outerShdw>
                </a:effectLst>
              </a:rPr>
              <a:t>Tranexamic</a:t>
            </a:r>
            <a:r>
              <a:rPr lang="en-US" sz="5400" dirty="0">
                <a:ln w="0"/>
                <a:effectLst>
                  <a:outerShdw blurRad="38100" dist="19050" dir="2700000" algn="tl" rotWithShape="0">
                    <a:schemeClr val="dk1">
                      <a:alpha val="40000"/>
                    </a:schemeClr>
                  </a:outerShdw>
                </a:effectLst>
              </a:rPr>
              <a:t> Acid (TXA) </a:t>
            </a:r>
            <a:endParaRPr lang="en-US" sz="5400" dirty="0" smtClean="0">
              <a:ln w="0"/>
              <a:effectLst>
                <a:outerShdw blurRad="38100" dist="19050" dir="2700000" algn="tl" rotWithShape="0">
                  <a:schemeClr val="dk1">
                    <a:alpha val="40000"/>
                  </a:schemeClr>
                </a:outerShdw>
              </a:effectLst>
            </a:endParaRPr>
          </a:p>
        </p:txBody>
      </p:sp>
      <p:sp>
        <p:nvSpPr>
          <p:cNvPr id="41" name="TextBox 40"/>
          <p:cNvSpPr txBox="1"/>
          <p:nvPr/>
        </p:nvSpPr>
        <p:spPr>
          <a:xfrm>
            <a:off x="3677349" y="922526"/>
            <a:ext cx="492298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Medication </a:t>
            </a:r>
            <a:r>
              <a:rPr kumimoji="0" lang="en-US" sz="2800" b="0"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Calibri"/>
                <a:ea typeface="+mn-ea"/>
                <a:cs typeface="+mn-cs"/>
              </a:rPr>
              <a:t>4.35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Calibri"/>
                <a:ea typeface="+mn-ea"/>
                <a:cs typeface="+mn-cs"/>
              </a:rPr>
              <a:t>p </a:t>
            </a: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120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4973185" y="2153632"/>
            <a:ext cx="2226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Dosage Change</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9688945" y="115301"/>
            <a:ext cx="2347309" cy="369332"/>
          </a:xfrm>
          <a:prstGeom prst="rect">
            <a:avLst/>
          </a:prstGeom>
          <a:noFill/>
        </p:spPr>
        <p:txBody>
          <a:bodyPr wrap="none" rtlCol="0">
            <a:spAutoFit/>
          </a:bodyPr>
          <a:lstStyle/>
          <a:p>
            <a:r>
              <a:rPr lang="en-US" dirty="0" smtClean="0">
                <a:solidFill>
                  <a:schemeClr val="bg1"/>
                </a:solidFill>
              </a:rPr>
              <a:t>Updated June 12, 2020</a:t>
            </a:r>
            <a:endParaRPr lang="en-US" dirty="0">
              <a:solidFill>
                <a:schemeClr val="bg1"/>
              </a:solidFill>
            </a:endParaRPr>
          </a:p>
        </p:txBody>
      </p:sp>
    </p:spTree>
    <p:extLst>
      <p:ext uri="{BB962C8B-B14F-4D97-AF65-F5344CB8AC3E}">
        <p14:creationId xmlns:p14="http://schemas.microsoft.com/office/powerpoint/2010/main" val="2684540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hidden="1">
            <a:extLst>
              <a:ext uri="{FF2B5EF4-FFF2-40B4-BE49-F238E27FC236}">
                <a16:creationId xmlns:a16="http://schemas.microsoft.com/office/drawing/2014/main" id="{A9B3BD41-12E6-4E88-8CE4-3A496CEA28A3}"/>
              </a:ext>
            </a:extLst>
          </p:cNvPr>
          <p:cNvSpPr>
            <a:spLocks noGrp="1"/>
          </p:cNvSpPr>
          <p:nvPr>
            <p:ph type="title"/>
          </p:nvPr>
        </p:nvSpPr>
        <p:spPr/>
        <p:txBody>
          <a:bodyPr/>
          <a:lstStyle/>
          <a:p>
            <a:r>
              <a:rPr lang="en-US" dirty="0"/>
              <a:t>Title</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488" y="795887"/>
            <a:ext cx="3790287" cy="408136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14" y="803564"/>
            <a:ext cx="3535197" cy="403628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188" y="5347854"/>
            <a:ext cx="5677811" cy="14732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59" y="5357091"/>
            <a:ext cx="5406146" cy="1454727"/>
          </a:xfrm>
          <a:prstGeom prst="rect">
            <a:avLst/>
          </a:prstGeom>
        </p:spPr>
      </p:pic>
      <p:sp>
        <p:nvSpPr>
          <p:cNvPr id="21" name="Right Arrow 20"/>
          <p:cNvSpPr/>
          <p:nvPr/>
        </p:nvSpPr>
        <p:spPr>
          <a:xfrm>
            <a:off x="5849952" y="5842090"/>
            <a:ext cx="664237" cy="484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8523206" y="4627571"/>
            <a:ext cx="15021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rPr>
              <a:t>New</a:t>
            </a:r>
            <a:endParaRPr kumimoji="0" lang="en-US" sz="5400" b="1" i="0" u="none" strike="noStrike" kern="1200" cap="none" spc="0" normalizeH="0" baseline="0" noProof="0" dirty="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endParaRPr>
          </a:p>
        </p:txBody>
      </p:sp>
      <p:sp>
        <p:nvSpPr>
          <p:cNvPr id="23" name="Rectangle 22"/>
          <p:cNvSpPr/>
          <p:nvPr/>
        </p:nvSpPr>
        <p:spPr>
          <a:xfrm>
            <a:off x="2272004" y="4634651"/>
            <a:ext cx="11945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rPr>
              <a:t>Old</a:t>
            </a:r>
            <a:endParaRPr kumimoji="0" lang="en-US" sz="5400" b="1" i="0" u="none" strike="noStrike" kern="1200" cap="none" spc="0" normalizeH="0" baseline="0" noProof="0" dirty="0">
              <a:ln w="6600">
                <a:solidFill>
                  <a:srgbClr val="05D74D"/>
                </a:solidFill>
                <a:prstDash val="solid"/>
              </a:ln>
              <a:solidFill>
                <a:prstClr val="black"/>
              </a:solidFill>
              <a:effectLst>
                <a:outerShdw dist="38100" dir="2700000" algn="tl" rotWithShape="0">
                  <a:srgbClr val="05D74D"/>
                </a:outerShdw>
              </a:effectLst>
              <a:uLnTx/>
              <a:uFillTx/>
              <a:latin typeface="Calibri"/>
              <a:ea typeface="+mn-ea"/>
              <a:cs typeface="+mn-cs"/>
            </a:endParaRPr>
          </a:p>
        </p:txBody>
      </p:sp>
      <p:cxnSp>
        <p:nvCxnSpPr>
          <p:cNvPr id="25" name="Straight Arrow Connector 24"/>
          <p:cNvCxnSpPr/>
          <p:nvPr/>
        </p:nvCxnSpPr>
        <p:spPr>
          <a:xfrm>
            <a:off x="4605708" y="4839853"/>
            <a:ext cx="1073197" cy="517238"/>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72758" y="4839854"/>
            <a:ext cx="770256" cy="517237"/>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340775" y="4872929"/>
            <a:ext cx="851225" cy="48416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524207" y="4872929"/>
            <a:ext cx="1026281" cy="48416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33542F-D085-445E-BEBE-DEE6D4F79CAD}"/>
              </a:ext>
            </a:extLst>
          </p:cNvPr>
          <p:cNvSpPr>
            <a:spLocks noGrp="1"/>
          </p:cNvSpPr>
          <p:nvPr>
            <p:ph type="body" idx="1"/>
          </p:nvPr>
        </p:nvSpPr>
        <p:spPr>
          <a:xfrm>
            <a:off x="0" y="147783"/>
            <a:ext cx="12192000" cy="858982"/>
          </a:xfrm>
        </p:spPr>
        <p:txBody>
          <a:bodyPr>
            <a:noAutofit/>
          </a:bodyPr>
          <a:lstStyle/>
          <a:p>
            <a:r>
              <a:rPr lang="en-US" sz="5400" dirty="0" smtClean="0">
                <a:ln w="0"/>
                <a:effectLst>
                  <a:outerShdw blurRad="38100" dist="19050" dir="2700000" algn="tl" rotWithShape="0">
                    <a:schemeClr val="dk1">
                      <a:alpha val="40000"/>
                    </a:schemeClr>
                  </a:outerShdw>
                </a:effectLst>
              </a:rPr>
              <a:t>Atropine</a:t>
            </a:r>
          </a:p>
        </p:txBody>
      </p:sp>
      <p:sp>
        <p:nvSpPr>
          <p:cNvPr id="41" name="TextBox 40"/>
          <p:cNvSpPr txBox="1"/>
          <p:nvPr/>
        </p:nvSpPr>
        <p:spPr>
          <a:xfrm>
            <a:off x="3677349" y="922526"/>
            <a:ext cx="492298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rPr>
              <a:t>Medication </a:t>
            </a:r>
            <a:r>
              <a:rPr kumimoji="0" lang="en-US" sz="2800" b="0"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Calibri"/>
                <a:ea typeface="+mn-ea"/>
                <a:cs typeface="+mn-cs"/>
              </a:rPr>
              <a:t>4.05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Calibri"/>
                <a:ea typeface="+mn-ea"/>
                <a:cs typeface="+mn-cs"/>
              </a:rPr>
              <a:t>p 89</a:t>
            </a:r>
            <a:endPar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4973185" y="2153632"/>
            <a:ext cx="2226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a:ea typeface="+mn-ea"/>
                <a:cs typeface="+mn-cs"/>
              </a:rPr>
              <a:t>Dosage Change</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9688945" y="115301"/>
            <a:ext cx="2347309" cy="369332"/>
          </a:xfrm>
          <a:prstGeom prst="rect">
            <a:avLst/>
          </a:prstGeom>
          <a:noFill/>
        </p:spPr>
        <p:txBody>
          <a:bodyPr wrap="none" rtlCol="0">
            <a:spAutoFit/>
          </a:bodyPr>
          <a:lstStyle/>
          <a:p>
            <a:r>
              <a:rPr lang="en-US" dirty="0" smtClean="0">
                <a:solidFill>
                  <a:schemeClr val="bg1"/>
                </a:solidFill>
              </a:rPr>
              <a:t>Updated June 12, 2020</a:t>
            </a:r>
            <a:endParaRPr lang="en-US" dirty="0">
              <a:solidFill>
                <a:schemeClr val="bg1"/>
              </a:solidFill>
            </a:endParaRPr>
          </a:p>
        </p:txBody>
      </p:sp>
    </p:spTree>
    <p:extLst>
      <p:ext uri="{BB962C8B-B14F-4D97-AF65-F5344CB8AC3E}">
        <p14:creationId xmlns:p14="http://schemas.microsoft.com/office/powerpoint/2010/main" val="1551794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4" name="Rectangle  1"/>
          <p:cNvSpPr/>
          <p:nvPr/>
        </p:nvSpPr>
        <p:spPr>
          <a:xfrm>
            <a:off x="0" y="0"/>
            <a:ext cx="12191999" cy="6857999"/>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sp>
        <p:nvSpPr>
          <p:cNvPr id="23" name="Text  1"/>
          <p:cNvSpPr>
            <a:spLocks noGrp="1"/>
          </p:cNvSpPr>
          <p:nvPr>
            <p:ph type="body" sz="quarter" idx="13"/>
          </p:nvPr>
        </p:nvSpPr>
        <p:spPr>
          <a:xfrm>
            <a:off x="-16668" y="1300254"/>
            <a:ext cx="12191998" cy="2078181"/>
          </a:xfrm>
        </p:spPr>
        <p:txBody>
          <a:bodyPr/>
          <a:lstStyle/>
          <a:p>
            <a:r>
              <a:rPr lang="en-US" sz="3200" b="1" dirty="0" smtClean="0">
                <a:solidFill>
                  <a:schemeClr val="bg1"/>
                </a:solidFill>
              </a:rPr>
              <a:t>Birmingham Regional Emergency Medical Services System</a:t>
            </a:r>
          </a:p>
          <a:p>
            <a:r>
              <a:rPr lang="en-US" sz="3200" b="1" dirty="0" smtClean="0">
                <a:solidFill>
                  <a:schemeClr val="bg1"/>
                </a:solidFill>
                <a:hlinkClick r:id="rId4"/>
              </a:rPr>
              <a:t>www.bremss.org</a:t>
            </a:r>
            <a:endParaRPr lang="en-US" sz="3200" b="1" dirty="0">
              <a:solidFill>
                <a:schemeClr val="bg1"/>
              </a:solidFill>
            </a:endParaRPr>
          </a:p>
          <a:p>
            <a:r>
              <a:rPr lang="en-US" sz="3200" b="1" dirty="0" smtClean="0">
                <a:solidFill>
                  <a:schemeClr val="bg1"/>
                </a:solidFill>
                <a:hlinkClick r:id="rId5"/>
              </a:rPr>
              <a:t>bremss@uab.edu</a:t>
            </a:r>
            <a:endParaRPr lang="en-US" sz="3200" b="1" dirty="0">
              <a:solidFill>
                <a:schemeClr val="bg1"/>
              </a:solidFill>
            </a:endParaRPr>
          </a:p>
        </p:txBody>
      </p:sp>
      <p:sp>
        <p:nvSpPr>
          <p:cNvPr id="20" name="Rectangle  2"/>
          <p:cNvSpPr/>
          <p:nvPr/>
        </p:nvSpPr>
        <p:spPr>
          <a:xfrm flipV="1">
            <a:off x="4900613" y="2600507"/>
            <a:ext cx="2357437"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ru-RU">
              <a:solidFill>
                <a:prstClr val="white"/>
              </a:solidFill>
              <a:latin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1860" y="110950"/>
            <a:ext cx="5001107" cy="1189304"/>
          </a:xfrm>
          <a:prstGeom prst="rect">
            <a:avLst/>
          </a:prstGeom>
        </p:spPr>
      </p:pic>
      <p:sp>
        <p:nvSpPr>
          <p:cNvPr id="5" name="Rectangle 4"/>
          <p:cNvSpPr/>
          <p:nvPr/>
        </p:nvSpPr>
        <p:spPr>
          <a:xfrm>
            <a:off x="-123587" y="4567739"/>
            <a:ext cx="12192000" cy="2062103"/>
          </a:xfrm>
          <a:prstGeom prst="rect">
            <a:avLst/>
          </a:prstGeom>
        </p:spPr>
        <p:txBody>
          <a:bodyPr wrap="square">
            <a:spAutoFit/>
          </a:bodyPr>
          <a:lstStyle/>
          <a:p>
            <a:pPr lvl="0" algn="ctr" defTabSz="914400">
              <a:defRPr/>
            </a:pPr>
            <a:r>
              <a:rPr kumimoji="0" lang="en-US" sz="3200" b="0" i="0" u="none" strike="noStrike" kern="0" cap="all" spc="0" normalizeH="0" baseline="0" noProof="0" dirty="0" smtClean="0">
                <a:ln>
                  <a:noFill/>
                </a:ln>
                <a:solidFill>
                  <a:prstClr val="white"/>
                </a:solidFill>
                <a:effectLst/>
                <a:uLnTx/>
                <a:uFillTx/>
                <a:latin typeface="Franklin Gothic Demi"/>
                <a:ea typeface="+mj-ea"/>
                <a:cs typeface="+mj-cs"/>
              </a:rPr>
              <a:t>Alabama EMS Patient Care Protocols </a:t>
            </a:r>
            <a:br>
              <a:rPr kumimoji="0" lang="en-US" sz="3200" b="0" i="0" u="none" strike="noStrike" kern="0" cap="all" spc="0" normalizeH="0" baseline="0" noProof="0" dirty="0" smtClean="0">
                <a:ln>
                  <a:noFill/>
                </a:ln>
                <a:solidFill>
                  <a:prstClr val="white"/>
                </a:solidFill>
                <a:effectLst/>
                <a:uLnTx/>
                <a:uFillTx/>
                <a:latin typeface="Franklin Gothic Demi"/>
                <a:ea typeface="+mj-ea"/>
                <a:cs typeface="+mj-cs"/>
              </a:rPr>
            </a:br>
            <a:r>
              <a:rPr lang="en-US" sz="3200" dirty="0">
                <a:solidFill>
                  <a:srgbClr val="FF0000"/>
                </a:solidFill>
                <a:latin typeface="Arial Black" panose="020B0A04020102020204" pitchFamily="34" charset="0"/>
                <a:ea typeface="BRSeikaishotaiKakucho" panose="03000609000000000000" pitchFamily="65" charset="-128"/>
              </a:rPr>
              <a:t>Edition 9.01</a:t>
            </a:r>
            <a:r>
              <a:rPr kumimoji="0" lang="en-US" sz="3200" b="1" i="0" u="none" strike="noStrike" kern="0" cap="all" spc="0" normalizeH="0" baseline="0" noProof="0" dirty="0" smtClean="0">
                <a:ln>
                  <a:noFill/>
                </a:ln>
                <a:solidFill>
                  <a:prstClr val="white"/>
                </a:solidFill>
                <a:effectLst/>
                <a:uLnTx/>
                <a:uFillTx/>
                <a:latin typeface="Franklin Gothic Demi"/>
                <a:ea typeface="+mj-ea"/>
                <a:cs typeface="+mj-cs"/>
              </a:rPr>
              <a:t/>
            </a:r>
            <a:br>
              <a:rPr kumimoji="0" lang="en-US" sz="3200" b="1" i="0" u="none" strike="noStrike" kern="0" cap="all" spc="0" normalizeH="0" baseline="0" noProof="0" dirty="0" smtClean="0">
                <a:ln>
                  <a:noFill/>
                </a:ln>
                <a:solidFill>
                  <a:prstClr val="white"/>
                </a:solidFill>
                <a:effectLst/>
                <a:uLnTx/>
                <a:uFillTx/>
                <a:latin typeface="Franklin Gothic Demi"/>
                <a:ea typeface="+mj-ea"/>
                <a:cs typeface="+mj-cs"/>
              </a:rPr>
            </a:br>
            <a:r>
              <a:rPr kumimoji="0" lang="en-US" sz="3200" b="0" i="0" u="none" strike="noStrike" kern="0" cap="all" spc="0" normalizeH="0" baseline="0" noProof="0" dirty="0" smtClean="0">
                <a:ln>
                  <a:noFill/>
                </a:ln>
                <a:solidFill>
                  <a:prstClr val="white"/>
                </a:solidFill>
                <a:effectLst/>
                <a:uLnTx/>
                <a:uFillTx/>
                <a:latin typeface="Franklin Gothic Demi"/>
                <a:ea typeface="+mj-ea"/>
                <a:cs typeface="+mj-cs"/>
              </a:rPr>
              <a:t>January 2020</a:t>
            </a:r>
            <a:br>
              <a:rPr kumimoji="0" lang="en-US" sz="3200" b="0" i="0" u="none" strike="noStrike" kern="0" cap="all" spc="0" normalizeH="0" baseline="0" noProof="0" dirty="0" smtClean="0">
                <a:ln>
                  <a:noFill/>
                </a:ln>
                <a:solidFill>
                  <a:prstClr val="white"/>
                </a:solidFill>
                <a:effectLst/>
                <a:uLnTx/>
                <a:uFillTx/>
                <a:latin typeface="Franklin Gothic Demi"/>
                <a:ea typeface="+mj-ea"/>
                <a:cs typeface="+mj-cs"/>
              </a:rPr>
            </a:br>
            <a:r>
              <a:rPr kumimoji="0" lang="en-US" sz="3200" b="0" i="0" u="none" strike="noStrike" kern="0" cap="all" spc="0" normalizeH="0" baseline="0" noProof="0" dirty="0" smtClean="0">
                <a:ln>
                  <a:noFill/>
                </a:ln>
                <a:solidFill>
                  <a:prstClr val="white"/>
                </a:solidFill>
                <a:effectLst/>
                <a:uLnTx/>
                <a:uFillTx/>
                <a:latin typeface="Franklin Gothic Demi"/>
                <a:ea typeface="+mj-ea"/>
                <a:cs typeface="+mj-cs"/>
              </a:rPr>
              <a:t>Change Summary</a:t>
            </a:r>
            <a:endParaRPr kumimoji="0" lang="en-US" sz="32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658492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46EC-1FC7-4065-BC98-F8A55E539322}"/>
              </a:ext>
            </a:extLst>
          </p:cNvPr>
          <p:cNvSpPr>
            <a:spLocks noGrp="1"/>
          </p:cNvSpPr>
          <p:nvPr>
            <p:ph type="title"/>
          </p:nvPr>
        </p:nvSpPr>
        <p:spPr>
          <a:xfrm>
            <a:off x="678815" y="543707"/>
            <a:ext cx="3833906" cy="2278772"/>
          </a:xfrm>
        </p:spPr>
        <p:txBody>
          <a:bodyPr/>
          <a:lstStyle/>
          <a:p>
            <a:r>
              <a:rPr lang="en-US" dirty="0" smtClean="0">
                <a:solidFill>
                  <a:schemeClr val="tx1"/>
                </a:solidFill>
              </a:rPr>
              <a:t>Added Skills</a:t>
            </a:r>
            <a:endParaRPr lang="en-US" dirty="0"/>
          </a:p>
        </p:txBody>
      </p:sp>
      <p:sp>
        <p:nvSpPr>
          <p:cNvPr id="4" name="Rectangle: Rounded Corners 3">
            <a:extLst>
              <a:ext uri="{FF2B5EF4-FFF2-40B4-BE49-F238E27FC236}">
                <a16:creationId xmlns:a16="http://schemas.microsoft.com/office/drawing/2014/main" id="{4040E108-43C3-4816-91FB-4F3FE893D470}"/>
              </a:ext>
              <a:ext uri="{C183D7F6-B498-43B3-948B-1728B52AA6E4}">
                <adec:decorative xmlns="" xmlns:adec="http://schemas.microsoft.com/office/drawing/2017/decorative" val="1"/>
              </a:ext>
            </a:extLst>
          </p:cNvPr>
          <p:cNvSpPr/>
          <p:nvPr/>
        </p:nvSpPr>
        <p:spPr>
          <a:xfrm>
            <a:off x="702273" y="2267503"/>
            <a:ext cx="3833906" cy="2611038"/>
          </a:xfrm>
          <a:prstGeom prst="roundRect">
            <a:avLst>
              <a:gd name="adj" fmla="val 50000"/>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819A5BD-5ED6-420D-9845-C32F17256764}"/>
              </a:ext>
              <a:ext uri="{C183D7F6-B498-43B3-948B-1728B52AA6E4}">
                <adec:decorative xmlns="" xmlns:adec="http://schemas.microsoft.com/office/drawing/2017/decorative" val="1"/>
              </a:ext>
            </a:extLst>
          </p:cNvPr>
          <p:cNvSpPr/>
          <p:nvPr/>
        </p:nvSpPr>
        <p:spPr>
          <a:xfrm>
            <a:off x="5776932" y="188331"/>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1</a:t>
            </a:r>
            <a:endParaRPr lang="en-US" dirty="0">
              <a:solidFill>
                <a:schemeClr val="bg1"/>
              </a:solidFill>
              <a:latin typeface="+mj-lt"/>
              <a:cs typeface="Segoe UI Semibold" panose="020B0702040204020203" pitchFamily="34" charset="0"/>
            </a:endParaRPr>
          </a:p>
        </p:txBody>
      </p:sp>
      <p:sp>
        <p:nvSpPr>
          <p:cNvPr id="9" name="Oval 8">
            <a:extLst>
              <a:ext uri="{FF2B5EF4-FFF2-40B4-BE49-F238E27FC236}">
                <a16:creationId xmlns:a16="http://schemas.microsoft.com/office/drawing/2014/main" id="{8D0D6914-3231-4EEA-BA0E-6EB9635E2C61}"/>
              </a:ext>
              <a:ext uri="{C183D7F6-B498-43B3-948B-1728B52AA6E4}">
                <adec:decorative xmlns="" xmlns:adec="http://schemas.microsoft.com/office/drawing/2017/decorative" val="1"/>
              </a:ext>
            </a:extLst>
          </p:cNvPr>
          <p:cNvSpPr/>
          <p:nvPr/>
        </p:nvSpPr>
        <p:spPr>
          <a:xfrm>
            <a:off x="5854694" y="1175176"/>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2</a:t>
            </a:r>
            <a:endParaRPr lang="en-US" dirty="0">
              <a:solidFill>
                <a:schemeClr val="bg1"/>
              </a:solidFill>
              <a:latin typeface="+mj-lt"/>
              <a:cs typeface="Segoe UI Semibold" panose="020B0702040204020203" pitchFamily="34" charset="0"/>
            </a:endParaRPr>
          </a:p>
        </p:txBody>
      </p:sp>
      <p:sp>
        <p:nvSpPr>
          <p:cNvPr id="11" name="Oval 10">
            <a:extLst>
              <a:ext uri="{FF2B5EF4-FFF2-40B4-BE49-F238E27FC236}">
                <a16:creationId xmlns:a16="http://schemas.microsoft.com/office/drawing/2014/main" id="{C3A7A1F3-DF16-4906-AB99-7271A62BD36F}"/>
              </a:ext>
              <a:ext uri="{C183D7F6-B498-43B3-948B-1728B52AA6E4}">
                <adec:decorative xmlns="" xmlns:adec="http://schemas.microsoft.com/office/drawing/2017/decorative" val="1"/>
              </a:ext>
            </a:extLst>
          </p:cNvPr>
          <p:cNvSpPr/>
          <p:nvPr/>
        </p:nvSpPr>
        <p:spPr>
          <a:xfrm>
            <a:off x="5855175" y="2220987"/>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3</a:t>
            </a:r>
            <a:endParaRPr lang="en-US" dirty="0">
              <a:solidFill>
                <a:schemeClr val="bg1"/>
              </a:solidFill>
              <a:latin typeface="+mj-lt"/>
              <a:cs typeface="Segoe UI Semibold" panose="020B0702040204020203" pitchFamily="34" charset="0"/>
            </a:endParaRPr>
          </a:p>
        </p:txBody>
      </p:sp>
      <p:sp>
        <p:nvSpPr>
          <p:cNvPr id="13" name="Oval 12">
            <a:extLst>
              <a:ext uri="{FF2B5EF4-FFF2-40B4-BE49-F238E27FC236}">
                <a16:creationId xmlns:a16="http://schemas.microsoft.com/office/drawing/2014/main" id="{22B39FAF-E8F3-4DC0-85F2-0F3005FA850A}"/>
              </a:ext>
              <a:ext uri="{C183D7F6-B498-43B3-948B-1728B52AA6E4}">
                <adec:decorative xmlns="" xmlns:adec="http://schemas.microsoft.com/office/drawing/2017/decorative" val="1"/>
              </a:ext>
            </a:extLst>
          </p:cNvPr>
          <p:cNvSpPr/>
          <p:nvPr/>
        </p:nvSpPr>
        <p:spPr>
          <a:xfrm>
            <a:off x="5854694" y="3275876"/>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4</a:t>
            </a:r>
            <a:endParaRPr lang="en-US" dirty="0">
              <a:solidFill>
                <a:schemeClr val="bg1"/>
              </a:solidFill>
              <a:latin typeface="+mj-lt"/>
              <a:cs typeface="Segoe UI Semibold" panose="020B0702040204020203" pitchFamily="34" charset="0"/>
            </a:endParaRPr>
          </a:p>
        </p:txBody>
      </p:sp>
      <p:sp>
        <p:nvSpPr>
          <p:cNvPr id="15" name="Oval 14">
            <a:extLst>
              <a:ext uri="{FF2B5EF4-FFF2-40B4-BE49-F238E27FC236}">
                <a16:creationId xmlns:a16="http://schemas.microsoft.com/office/drawing/2014/main" id="{FD075E26-5BF9-40ED-9945-45C65E2A447C}"/>
              </a:ext>
              <a:ext uri="{C183D7F6-B498-43B3-948B-1728B52AA6E4}">
                <adec:decorative xmlns="" xmlns:adec="http://schemas.microsoft.com/office/drawing/2017/decorative" val="1"/>
              </a:ext>
            </a:extLst>
          </p:cNvPr>
          <p:cNvSpPr/>
          <p:nvPr/>
        </p:nvSpPr>
        <p:spPr>
          <a:xfrm>
            <a:off x="5854694" y="4259538"/>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5</a:t>
            </a:r>
            <a:endParaRPr lang="en-US" dirty="0">
              <a:solidFill>
                <a:schemeClr val="bg1"/>
              </a:solidFill>
              <a:latin typeface="+mj-lt"/>
              <a:cs typeface="Segoe UI Semibold" panose="020B0702040204020203" pitchFamily="34" charset="0"/>
            </a:endParaRPr>
          </a:p>
        </p:txBody>
      </p:sp>
      <p:sp>
        <p:nvSpPr>
          <p:cNvPr id="17" name="Oval 16">
            <a:extLst>
              <a:ext uri="{FF2B5EF4-FFF2-40B4-BE49-F238E27FC236}">
                <a16:creationId xmlns:a16="http://schemas.microsoft.com/office/drawing/2014/main" id="{0DCD21D3-7FB6-4316-907B-8558B54F8706}"/>
              </a:ext>
              <a:ext uri="{C183D7F6-B498-43B3-948B-1728B52AA6E4}">
                <adec:decorative xmlns="" xmlns:adec="http://schemas.microsoft.com/office/drawing/2017/decorative" val="1"/>
              </a:ext>
            </a:extLst>
          </p:cNvPr>
          <p:cNvSpPr/>
          <p:nvPr/>
        </p:nvSpPr>
        <p:spPr>
          <a:xfrm>
            <a:off x="5858975" y="5324769"/>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6</a:t>
            </a:r>
            <a:endParaRPr lang="en-US" dirty="0">
              <a:solidFill>
                <a:schemeClr val="bg1"/>
              </a:solidFill>
              <a:latin typeface="+mj-lt"/>
              <a:cs typeface="Segoe UI Semibold" panose="020B0702040204020203" pitchFamily="34" charset="0"/>
            </a:endParaRPr>
          </a:p>
        </p:txBody>
      </p:sp>
      <p:sp>
        <p:nvSpPr>
          <p:cNvPr id="19" name="Oval 18">
            <a:extLst>
              <a:ext uri="{FF2B5EF4-FFF2-40B4-BE49-F238E27FC236}">
                <a16:creationId xmlns:a16="http://schemas.microsoft.com/office/drawing/2014/main" id="{0310B4FF-E37D-4C58-9094-B5F2AD6739E4}"/>
              </a:ext>
              <a:ext uri="{C183D7F6-B498-43B3-948B-1728B52AA6E4}">
                <adec:decorative xmlns="" xmlns:adec="http://schemas.microsoft.com/office/drawing/2017/decorative" val="1"/>
              </a:ext>
            </a:extLst>
          </p:cNvPr>
          <p:cNvSpPr/>
          <p:nvPr/>
        </p:nvSpPr>
        <p:spPr>
          <a:xfrm>
            <a:off x="5854694" y="6360238"/>
            <a:ext cx="468000" cy="468000"/>
          </a:xfrm>
          <a:prstGeom prst="ellipse">
            <a:avLst/>
          </a:prstGeom>
          <a:solidFill>
            <a:schemeClr val="tx1"/>
          </a:solidFill>
          <a:ln w="28575">
            <a:solidFill>
              <a:schemeClr val="bg1"/>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mj-lt"/>
                <a:cs typeface="Segoe UI Semibold" panose="020B0702040204020203" pitchFamily="34" charset="0"/>
              </a:rPr>
              <a:t>7</a:t>
            </a:r>
            <a:endParaRPr lang="en-US" dirty="0">
              <a:solidFill>
                <a:schemeClr val="bg1"/>
              </a:solidFill>
              <a:latin typeface="+mj-lt"/>
              <a:cs typeface="Segoe UI Semibold" panose="020B0702040204020203" pitchFamily="34" charset="0"/>
            </a:endParaRPr>
          </a:p>
        </p:txBody>
      </p:sp>
      <p:sp>
        <p:nvSpPr>
          <p:cNvPr id="3" name="Content Placeholder 2">
            <a:extLst>
              <a:ext uri="{FF2B5EF4-FFF2-40B4-BE49-F238E27FC236}">
                <a16:creationId xmlns:a16="http://schemas.microsoft.com/office/drawing/2014/main" id="{8A851964-E2BB-4A8E-95FD-73EF52089F1C}"/>
              </a:ext>
            </a:extLst>
          </p:cNvPr>
          <p:cNvSpPr>
            <a:spLocks noGrp="1"/>
          </p:cNvSpPr>
          <p:nvPr>
            <p:ph idx="1"/>
          </p:nvPr>
        </p:nvSpPr>
        <p:spPr>
          <a:xfrm>
            <a:off x="6322694" y="130629"/>
            <a:ext cx="5869305" cy="6727371"/>
          </a:xfrm>
        </p:spPr>
        <p:txBody>
          <a:bodyPr>
            <a:normAutofit fontScale="92500" lnSpcReduction="10000"/>
          </a:bodyPr>
          <a:lstStyle/>
          <a:p>
            <a:pPr marL="0" indent="0">
              <a:buNone/>
            </a:pPr>
            <a:r>
              <a:rPr lang="en-US" dirty="0" smtClean="0"/>
              <a:t>Orogastric </a:t>
            </a:r>
            <a:r>
              <a:rPr lang="en-US" dirty="0"/>
              <a:t>tube </a:t>
            </a:r>
            <a:r>
              <a:rPr lang="en-US" dirty="0" smtClean="0"/>
              <a:t>placement</a:t>
            </a:r>
          </a:p>
          <a:p>
            <a:pPr marL="0" indent="0">
              <a:buNone/>
            </a:pPr>
            <a:endParaRPr lang="en-US" dirty="0" smtClean="0"/>
          </a:p>
          <a:p>
            <a:pPr marL="0" indent="0">
              <a:buNone/>
            </a:pPr>
            <a:r>
              <a:rPr lang="en-US" dirty="0" smtClean="0"/>
              <a:t> BIADs </a:t>
            </a:r>
            <a:r>
              <a:rPr lang="en-US" dirty="0"/>
              <a:t>and </a:t>
            </a:r>
            <a:r>
              <a:rPr lang="en-US" dirty="0" err="1"/>
              <a:t>Capnography</a:t>
            </a:r>
            <a:r>
              <a:rPr lang="en-US" dirty="0"/>
              <a:t> </a:t>
            </a:r>
            <a:r>
              <a:rPr lang="en-US" dirty="0" smtClean="0"/>
              <a:t>for EMTs</a:t>
            </a:r>
          </a:p>
          <a:p>
            <a:pPr marL="0" indent="0">
              <a:buNone/>
            </a:pPr>
            <a:r>
              <a:rPr lang="en-US" dirty="0" smtClean="0"/>
              <a:t> </a:t>
            </a:r>
          </a:p>
          <a:p>
            <a:pPr marL="0" indent="0">
              <a:buNone/>
            </a:pPr>
            <a:r>
              <a:rPr lang="en-US" dirty="0" err="1" smtClean="0"/>
              <a:t>BiPAP</a:t>
            </a:r>
            <a:endParaRPr lang="en-US" dirty="0" smtClean="0"/>
          </a:p>
          <a:p>
            <a:pPr marL="0" indent="0">
              <a:buNone/>
            </a:pPr>
            <a:endParaRPr lang="en-US" dirty="0" smtClean="0"/>
          </a:p>
          <a:p>
            <a:pPr marL="0" indent="0">
              <a:buNone/>
            </a:pPr>
            <a:r>
              <a:rPr lang="en-US" dirty="0" smtClean="0"/>
              <a:t>IO </a:t>
            </a:r>
            <a:r>
              <a:rPr lang="en-US" dirty="0"/>
              <a:t>site for pediatrics </a:t>
            </a:r>
            <a:endParaRPr lang="en-US" dirty="0" smtClean="0"/>
          </a:p>
          <a:p>
            <a:pPr marL="0" indent="0">
              <a:buNone/>
            </a:pPr>
            <a:endParaRPr lang="en-US" dirty="0" smtClean="0"/>
          </a:p>
          <a:p>
            <a:pPr marL="0" indent="0">
              <a:buNone/>
            </a:pPr>
            <a:r>
              <a:rPr lang="en-US" dirty="0" smtClean="0"/>
              <a:t>BIAD </a:t>
            </a:r>
            <a:r>
              <a:rPr lang="en-US" dirty="0"/>
              <a:t>for pediatrics </a:t>
            </a:r>
            <a:endParaRPr lang="en-US" dirty="0" smtClean="0"/>
          </a:p>
          <a:p>
            <a:pPr marL="0" indent="0">
              <a:buNone/>
            </a:pPr>
            <a:endParaRPr lang="en-US" dirty="0" smtClean="0"/>
          </a:p>
          <a:p>
            <a:pPr marL="0" indent="0">
              <a:buNone/>
            </a:pPr>
            <a:r>
              <a:rPr lang="en-US" dirty="0" smtClean="0"/>
              <a:t>Hemodialysis </a:t>
            </a:r>
            <a:r>
              <a:rPr lang="en-US" dirty="0"/>
              <a:t>Emergency </a:t>
            </a:r>
            <a:r>
              <a:rPr lang="en-US" dirty="0" smtClean="0"/>
              <a:t>Disconnect</a:t>
            </a:r>
          </a:p>
          <a:p>
            <a:pPr marL="0" indent="0">
              <a:buNone/>
            </a:pPr>
            <a:endParaRPr lang="en-US" dirty="0" smtClean="0"/>
          </a:p>
          <a:p>
            <a:pPr marL="0" indent="0">
              <a:buNone/>
            </a:pPr>
            <a:r>
              <a:rPr lang="en-US" dirty="0" smtClean="0"/>
              <a:t>Decompression site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21" y="2578275"/>
            <a:ext cx="1989494" cy="198949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3210347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6D27-68F1-47B9-A6E0-2CEAFAEB2F41}"/>
              </a:ext>
            </a:extLst>
          </p:cNvPr>
          <p:cNvSpPr>
            <a:spLocks noGrp="1"/>
          </p:cNvSpPr>
          <p:nvPr>
            <p:ph type="title"/>
          </p:nvPr>
        </p:nvSpPr>
        <p:spPr>
          <a:xfrm>
            <a:off x="300446" y="358646"/>
            <a:ext cx="4767943" cy="2278772"/>
          </a:xfrm>
        </p:spPr>
        <p:txBody>
          <a:bodyPr>
            <a:noAutofit/>
          </a:bodyPr>
          <a:lstStyle/>
          <a:p>
            <a:pPr algn="ctr"/>
            <a:r>
              <a:rPr lang="en-US" sz="3200" dirty="0" smtClean="0"/>
              <a:t>Added </a:t>
            </a:r>
            <a:r>
              <a:rPr lang="en-US" sz="3200" dirty="0"/>
              <a:t>Orogastric tube placement to Paramedic Scope of Practice </a:t>
            </a:r>
          </a:p>
        </p:txBody>
      </p:sp>
      <p:sp>
        <p:nvSpPr>
          <p:cNvPr id="12" name="Rectangle: Rounded Corners 11">
            <a:extLst>
              <a:ext uri="{FF2B5EF4-FFF2-40B4-BE49-F238E27FC236}">
                <a16:creationId xmlns:a16="http://schemas.microsoft.com/office/drawing/2014/main" id="{7D2A6366-FF6C-47F2-B842-B9F516ACC77F}"/>
              </a:ext>
              <a:ext uri="{C183D7F6-B498-43B3-948B-1728B52AA6E4}">
                <adec:decorative xmlns="" xmlns:adec="http://schemas.microsoft.com/office/drawing/2017/decorative" val="1"/>
              </a:ext>
            </a:extLst>
          </p:cNvPr>
          <p:cNvSpPr/>
          <p:nvPr/>
        </p:nvSpPr>
        <p:spPr>
          <a:xfrm>
            <a:off x="767464" y="2829943"/>
            <a:ext cx="3833906" cy="2611038"/>
          </a:xfrm>
          <a:prstGeom prst="roundRect">
            <a:avLst>
              <a:gd name="adj" fmla="val 5000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Paramedic </a:t>
            </a:r>
            <a:r>
              <a:rPr lang="en-US" sz="2800" dirty="0" smtClean="0"/>
              <a:t>Scope of Practice </a:t>
            </a:r>
            <a:r>
              <a:rPr lang="en-US" sz="3200" dirty="0" smtClean="0"/>
              <a:t>1.05 </a:t>
            </a:r>
          </a:p>
          <a:p>
            <a:pPr algn="ctr"/>
            <a:r>
              <a:rPr lang="en-US" sz="3200" dirty="0" smtClean="0"/>
              <a:t>Page 8</a:t>
            </a:r>
            <a:endParaRPr lang="en-US" sz="3200" dirty="0"/>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1269" y="1254183"/>
            <a:ext cx="6940731" cy="422336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4105971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3C117A-FBCE-4093-AA60-E0B1FCBAFCF6}"/>
              </a:ext>
            </a:extLst>
          </p:cNvPr>
          <p:cNvSpPr>
            <a:spLocks noGrp="1"/>
          </p:cNvSpPr>
          <p:nvPr>
            <p:ph type="title"/>
          </p:nvPr>
        </p:nvSpPr>
        <p:spPr bwMode="ltGray">
          <a:xfrm>
            <a:off x="6893035" y="280278"/>
            <a:ext cx="5203171" cy="2397608"/>
          </a:xfrm>
        </p:spPr>
        <p:txBody>
          <a:bodyPr>
            <a:noAutofit/>
          </a:bodyPr>
          <a:lstStyle/>
          <a:p>
            <a:r>
              <a:rPr lang="en-US" sz="3600" dirty="0"/>
              <a:t/>
            </a:r>
            <a:br>
              <a:rPr lang="en-US" sz="3600" dirty="0"/>
            </a:br>
            <a:r>
              <a:rPr lang="en-US" sz="3600" dirty="0" smtClean="0"/>
              <a:t>Added </a:t>
            </a:r>
            <a:r>
              <a:rPr lang="en-US" sz="3600" dirty="0"/>
              <a:t>BIADs </a:t>
            </a:r>
            <a:r>
              <a:rPr lang="en-US" sz="3600" dirty="0" smtClean="0"/>
              <a:t>to </a:t>
            </a:r>
            <a:r>
              <a:rPr lang="en-US" sz="3600" dirty="0"/>
              <a:t>the EMT Scope of Practice </a:t>
            </a:r>
          </a:p>
        </p:txBody>
      </p:sp>
      <p:sp>
        <p:nvSpPr>
          <p:cNvPr id="7" name="Rectangle: Rounded Corners 6">
            <a:extLst>
              <a:ext uri="{FF2B5EF4-FFF2-40B4-BE49-F238E27FC236}">
                <a16:creationId xmlns:a16="http://schemas.microsoft.com/office/drawing/2014/main" id="{67E2D39B-E5BA-4353-811F-D83F9A05DF06}"/>
              </a:ext>
              <a:ext uri="{C183D7F6-B498-43B3-948B-1728B52AA6E4}">
                <adec:decorative xmlns="" xmlns:adec="http://schemas.microsoft.com/office/drawing/2017/decorative" val="1"/>
              </a:ext>
            </a:extLst>
          </p:cNvPr>
          <p:cNvSpPr/>
          <p:nvPr/>
        </p:nvSpPr>
        <p:spPr>
          <a:xfrm>
            <a:off x="7617150" y="3015966"/>
            <a:ext cx="3833906" cy="2611038"/>
          </a:xfrm>
          <a:prstGeom prst="roundRect">
            <a:avLst>
              <a:gd name="adj" fmla="val 50000"/>
            </a:avLst>
          </a:prstGeom>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EMT </a:t>
            </a:r>
          </a:p>
          <a:p>
            <a:pPr algn="ctr"/>
            <a:r>
              <a:rPr lang="en-US" sz="2800" dirty="0" smtClean="0"/>
              <a:t>Scope of Practice </a:t>
            </a:r>
            <a:r>
              <a:rPr lang="en-US" sz="3200" dirty="0" smtClean="0"/>
              <a:t>1.02 </a:t>
            </a:r>
          </a:p>
          <a:p>
            <a:pPr algn="ctr"/>
            <a:r>
              <a:rPr lang="en-US" sz="2800" dirty="0" smtClean="0"/>
              <a:t>Page 5</a:t>
            </a:r>
          </a:p>
          <a:p>
            <a:pPr algn="ctr"/>
            <a:r>
              <a:rPr lang="en-US" sz="2800" dirty="0" smtClean="0"/>
              <a:t>Procedure #5</a:t>
            </a: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4145"/>
            <a:ext cx="6893035" cy="29136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6" y="6241878"/>
            <a:ext cx="2627650" cy="616122"/>
          </a:xfrm>
          <a:prstGeom prst="rect">
            <a:avLst/>
          </a:prstGeom>
        </p:spPr>
      </p:pic>
    </p:spTree>
    <p:extLst>
      <p:ext uri="{BB962C8B-B14F-4D97-AF65-F5344CB8AC3E}">
        <p14:creationId xmlns:p14="http://schemas.microsoft.com/office/powerpoint/2010/main" val="1416810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YZEGTD_4Fc"/>
          <p:cNvPicPr>
            <a:picLocks noGrp="1" noRot="1" noChangeAspect="1"/>
          </p:cNvPicPr>
          <p:nvPr>
            <p:ph type="media" sz="quarter" idx="25"/>
            <a:videoFile r:link="rId1"/>
          </p:nvPr>
        </p:nvPicPr>
        <p:blipFill>
          <a:blip r:embed="rId3"/>
          <a:stretch>
            <a:fillRect/>
          </a:stretch>
        </p:blipFill>
        <p:spPr>
          <a:xfrm>
            <a:off x="1248496" y="1390938"/>
            <a:ext cx="9417523" cy="5297357"/>
          </a:xfrm>
          <a:prstGeom prst="rect">
            <a:avLst/>
          </a:prstGeom>
        </p:spPr>
      </p:pic>
      <p:sp>
        <p:nvSpPr>
          <p:cNvPr id="8" name="Title"/>
          <p:cNvSpPr>
            <a:spLocks noGrp="1"/>
          </p:cNvSpPr>
          <p:nvPr>
            <p:ph type="title" idx="20"/>
          </p:nvPr>
        </p:nvSpPr>
        <p:spPr>
          <a:xfrm>
            <a:off x="932155" y="58650"/>
            <a:ext cx="10050203" cy="877822"/>
          </a:xfrm>
        </p:spPr>
        <p:txBody>
          <a:bodyPr/>
          <a:lstStyle/>
          <a:p>
            <a:r>
              <a:rPr lang="en-US" dirty="0" smtClean="0"/>
              <a:t>BIAD: King LTS-D Airway (Design)</a:t>
            </a:r>
            <a:endParaRPr lang="en-US" dirty="0"/>
          </a:p>
        </p:txBody>
      </p:sp>
      <p:cxnSp>
        <p:nvCxnSpPr>
          <p:cNvPr id="9" name="Line 1"/>
          <p:cNvCxnSpPr/>
          <p:nvPr/>
        </p:nvCxnSpPr>
        <p:spPr>
          <a:xfrm>
            <a:off x="1105601" y="921607"/>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889" y="57769"/>
            <a:ext cx="2627650" cy="616122"/>
          </a:xfrm>
          <a:prstGeom prst="rect">
            <a:avLst/>
          </a:prstGeom>
        </p:spPr>
      </p:pic>
    </p:spTree>
    <p:extLst>
      <p:ext uri="{BB962C8B-B14F-4D97-AF65-F5344CB8AC3E}">
        <p14:creationId xmlns:p14="http://schemas.microsoft.com/office/powerpoint/2010/main" val="477920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FHDH0HxGyg"/>
          <p:cNvPicPr>
            <a:picLocks noGrp="1" noRot="1" noChangeAspect="1"/>
          </p:cNvPicPr>
          <p:nvPr>
            <p:ph type="media" sz="quarter" idx="25"/>
            <a:videoFile r:link="rId1"/>
          </p:nvPr>
        </p:nvPicPr>
        <p:blipFill>
          <a:blip r:embed="rId3"/>
          <a:stretch>
            <a:fillRect/>
          </a:stretch>
        </p:blipFill>
        <p:spPr>
          <a:xfrm>
            <a:off x="1093323" y="972926"/>
            <a:ext cx="9835535" cy="5532489"/>
          </a:xfrm>
          <a:prstGeom prst="rect">
            <a:avLst/>
          </a:prstGeom>
        </p:spPr>
      </p:pic>
      <p:sp>
        <p:nvSpPr>
          <p:cNvPr id="6" name="Title"/>
          <p:cNvSpPr>
            <a:spLocks noGrp="1"/>
          </p:cNvSpPr>
          <p:nvPr>
            <p:ph type="title" idx="20"/>
          </p:nvPr>
        </p:nvSpPr>
        <p:spPr>
          <a:xfrm>
            <a:off x="985990" y="95104"/>
            <a:ext cx="10050203" cy="877822"/>
          </a:xfrm>
        </p:spPr>
        <p:txBody>
          <a:bodyPr/>
          <a:lstStyle/>
          <a:p>
            <a:r>
              <a:rPr lang="en-US" dirty="0" smtClean="0"/>
              <a:t>BIAD: King LTS-D Airway (Insertion)</a:t>
            </a:r>
            <a:endParaRPr lang="en-US" dirty="0"/>
          </a:p>
        </p:txBody>
      </p:sp>
      <p:cxnSp>
        <p:nvCxnSpPr>
          <p:cNvPr id="7" name="Line 1"/>
          <p:cNvCxnSpPr/>
          <p:nvPr/>
        </p:nvCxnSpPr>
        <p:spPr>
          <a:xfrm>
            <a:off x="1085014" y="860346"/>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889" y="57769"/>
            <a:ext cx="2627650" cy="616122"/>
          </a:xfrm>
          <a:prstGeom prst="rect">
            <a:avLst/>
          </a:prstGeom>
        </p:spPr>
      </p:pic>
    </p:spTree>
    <p:extLst>
      <p:ext uri="{BB962C8B-B14F-4D97-AF65-F5344CB8AC3E}">
        <p14:creationId xmlns:p14="http://schemas.microsoft.com/office/powerpoint/2010/main" val="619020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0962B8axAY"/>
          <p:cNvPicPr>
            <a:picLocks noGrp="1" noRot="1" noChangeAspect="1"/>
          </p:cNvPicPr>
          <p:nvPr>
            <p:ph type="media" sz="quarter" idx="25"/>
            <a:videoFile r:link="rId1"/>
          </p:nvPr>
        </p:nvPicPr>
        <p:blipFill>
          <a:blip r:embed="rId3"/>
          <a:stretch>
            <a:fillRect/>
          </a:stretch>
        </p:blipFill>
        <p:spPr>
          <a:xfrm>
            <a:off x="1028179" y="1051304"/>
            <a:ext cx="9936535" cy="5589301"/>
          </a:xfrm>
          <a:prstGeom prst="rect">
            <a:avLst/>
          </a:prstGeom>
        </p:spPr>
      </p:pic>
      <p:sp>
        <p:nvSpPr>
          <p:cNvPr id="7" name="Title"/>
          <p:cNvSpPr>
            <a:spLocks noGrp="1"/>
          </p:cNvSpPr>
          <p:nvPr>
            <p:ph type="title" idx="20"/>
          </p:nvPr>
        </p:nvSpPr>
        <p:spPr>
          <a:xfrm>
            <a:off x="971346" y="173482"/>
            <a:ext cx="10050203" cy="877822"/>
          </a:xfrm>
        </p:spPr>
        <p:txBody>
          <a:bodyPr/>
          <a:lstStyle/>
          <a:p>
            <a:r>
              <a:rPr lang="en-US" dirty="0" smtClean="0"/>
              <a:t>BIAD: I-Gel Airway </a:t>
            </a:r>
            <a:endParaRPr lang="en-US" dirty="0"/>
          </a:p>
        </p:txBody>
      </p:sp>
      <p:cxnSp>
        <p:nvCxnSpPr>
          <p:cNvPr id="8" name="Line 1"/>
          <p:cNvCxnSpPr/>
          <p:nvPr/>
        </p:nvCxnSpPr>
        <p:spPr>
          <a:xfrm>
            <a:off x="1085014" y="912598"/>
            <a:ext cx="1328603" cy="0"/>
          </a:xfrm>
          <a:prstGeom prst="line">
            <a:avLst/>
          </a:prstGeom>
          <a:ln w="50800">
            <a:gradFill>
              <a:gsLst>
                <a:gs pos="0">
                  <a:schemeClr val="accent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889" y="57769"/>
            <a:ext cx="2627650" cy="616122"/>
          </a:xfrm>
          <a:prstGeom prst="rect">
            <a:avLst/>
          </a:prstGeom>
        </p:spPr>
      </p:pic>
    </p:spTree>
    <p:extLst>
      <p:ext uri="{BB962C8B-B14F-4D97-AF65-F5344CB8AC3E}">
        <p14:creationId xmlns:p14="http://schemas.microsoft.com/office/powerpoint/2010/main" val="10726707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740075E4-D2C2-4492-A52E-9F630E939847}"/>
  <p:tag name="ISPRING_RESOURCE_FOLDER" val="C:\Users\bremss208\Desktop\Education\eLearning Protocol\eLearning Protocol Course 9.01\9.01 Protocols Change Summary\"/>
  <p:tag name="ISPRING_PRESENTATION_PATH" val="C:\Users\bremss208\Desktop\Education\eLearning Protocol\eLearning Protocol Course 9.01\9.01 Protocols Change Summary.pptx"/>
  <p:tag name="ISPRING_PROJECT_VERSION" val="9.3"/>
  <p:tag name="ISPRING_PROJECT_FOLDER_UPDATED" val="1"/>
  <p:tag name="ISPRING_SCREEN_RECS_UPDATED" val="C:\Users\bremss208\Desktop\Education\eLearning Protocol\eLearning Protocol Course 9.01\9.01 Protocols Change Summary\"/>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ISPRING_CONTENTLIB_ASSET_META" val="{&quot;ai&quot;:&quot;eq-bARkX6RRmWqn2ymP3dQ&quot;,&quot;gi&quot;:&quot;9g7lKofSRKpB2-0J_51vKw&quot;,&quot;ti&quot;:&quot;ppt_objects&quot;,&quot;vs&quot;:{&quot;f&quot;:[1046],&quot;i&quot;:{&quot;d&quot;:&quot;eq-bARkX6RRmWqn2ymP3dQ&quot;,&quot;p&quot;:tru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5.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6.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7.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8.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39.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Custom 5">
      <a:majorFont>
        <a:latin typeface="Franklin Gothic Demi"/>
        <a:ea typeface=""/>
        <a:cs typeface=""/>
      </a:majorFont>
      <a:minorFont>
        <a:latin typeface="Franklin Gothic Medium"/>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bg1"/>
        </a:solidFill>
        <a:ln w="57150">
          <a:noFill/>
        </a:ln>
        <a:effectLst>
          <a:outerShdw blurRad="63500" sx="102000" sy="102000" algn="ctr"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527777_Safety procedures_RVA_v4" id="{94FF351A-4B06-4881-8D26-DC6D64B3CFD2}" vid="{E8C023A2-25EA-47E0-92DC-6E1BD008E94F}"/>
    </a:ext>
  </a:extLst>
</a:theme>
</file>

<file path=ppt/theme/theme2.xml><?xml version="1.0" encoding="utf-8"?>
<a:theme xmlns:a="http://schemas.openxmlformats.org/drawingml/2006/main" name="Theme">
  <a:themeElements>
    <a:clrScheme name="Другая 24">
      <a:dk1>
        <a:sysClr val="windowText" lastClr="000000"/>
      </a:dk1>
      <a:lt1>
        <a:sysClr val="window" lastClr="FFFFFF"/>
      </a:lt1>
      <a:dk2>
        <a:srgbClr val="44546A"/>
      </a:dk2>
      <a:lt2>
        <a:srgbClr val="E7E6E6"/>
      </a:lt2>
      <a:accent1>
        <a:srgbClr val="5B9BD5"/>
      </a:accent1>
      <a:accent2>
        <a:srgbClr val="ED7D31"/>
      </a:accent2>
      <a:accent3>
        <a:srgbClr val="DC7C77"/>
      </a:accent3>
      <a:accent4>
        <a:srgbClr val="4472C4"/>
      </a:accent4>
      <a:accent5>
        <a:srgbClr val="AD79A9"/>
      </a:accent5>
      <a:accent6>
        <a:srgbClr val="7D76BD"/>
      </a:accent6>
      <a:hlink>
        <a:srgbClr val="0563C1"/>
      </a:hlink>
      <a:folHlink>
        <a:srgbClr val="954F72"/>
      </a:folHlink>
    </a:clrScheme>
    <a:fontScheme name="Dark">
      <a:majorFont>
        <a:latin typeface="Open Sans Condensed"/>
        <a:ea typeface=""/>
        <a:cs typeface=""/>
      </a:majorFont>
      <a:minorFont>
        <a:latin typeface="Roboto"/>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E658758-364D-4C92-B0E0-6F44E50DAD91}" vid="{1AB32207-B264-4998-95C6-2E106DA2936E}"/>
    </a:ext>
  </a:extLst>
</a:theme>
</file>

<file path=ppt/theme/theme3.xml><?xml version="1.0" encoding="utf-8"?>
<a:theme xmlns:a="http://schemas.openxmlformats.org/drawingml/2006/main" name="1_Theme">
  <a:themeElements>
    <a:clrScheme name="Atmosphere">
      <a:dk1>
        <a:sysClr val="windowText" lastClr="000000"/>
      </a:dk1>
      <a:lt1>
        <a:sysClr val="window" lastClr="FFFFFF"/>
      </a:lt1>
      <a:dk2>
        <a:srgbClr val="5D5D5D"/>
      </a:dk2>
      <a:lt2>
        <a:srgbClr val="E7E6E6"/>
      </a:lt2>
      <a:accent1>
        <a:srgbClr val="F75655"/>
      </a:accent1>
      <a:accent2>
        <a:srgbClr val="FFB594"/>
      </a:accent2>
      <a:accent3>
        <a:srgbClr val="7C7C7C"/>
      </a:accent3>
      <a:accent4>
        <a:srgbClr val="FE8D7C"/>
      </a:accent4>
      <a:accent5>
        <a:srgbClr val="4C5173"/>
      </a:accent5>
      <a:accent6>
        <a:srgbClr val="8386AD"/>
      </a:accent6>
      <a:hlink>
        <a:srgbClr val="7577BB"/>
      </a:hlink>
      <a:folHlink>
        <a:srgbClr val="4C5173"/>
      </a:folHlink>
    </a:clrScheme>
    <a:fontScheme name="Atmosphere">
      <a:majorFont>
        <a:latin typeface="Robot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D0768962-91EE-4FB9-B8A1-7274F03BDCD7}" vid="{64C800DE-BBD7-4965-84C9-82183EA9DB81}"/>
    </a:ext>
  </a:extLst>
</a:theme>
</file>

<file path=ppt/theme/theme4.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57351_Dark modernist presentation_mlw -v2" id="{02C8D846-7DC8-4EFF-94D8-823DF779E3A7}" vid="{402D83F6-A512-43E7-B905-390BB489C07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5429E6-13D0-4D69-B2AD-EDA3074FAB41}">
  <we:reference id="wa104381063" version="1.0.0.0" store="en-US" storeType="OMEX"/>
  <we:alternateReferences>
    <we:reference id="wa104381063"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06DFB17-E262-4301-8AA5-FCE7109ED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6B2BE6-8FE9-4318-AA40-8F70CEED609D}">
  <ds:schemaRefs>
    <ds:schemaRef ds:uri="http://schemas.microsoft.com/sharepoint/v3/contenttype/forms"/>
  </ds:schemaRefs>
</ds:datastoreItem>
</file>

<file path=customXml/itemProps3.xml><?xml version="1.0" encoding="utf-8"?>
<ds:datastoreItem xmlns:ds="http://schemas.openxmlformats.org/officeDocument/2006/customXml" ds:itemID="{2CF39AE0-32C9-4F1D-B08C-0B8B9BAFC18D}">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Safety procedures</Template>
  <TotalTime>0</TotalTime>
  <Words>3539</Words>
  <Application>Microsoft Office PowerPoint</Application>
  <PresentationFormat>Widescreen</PresentationFormat>
  <Paragraphs>299</Paragraphs>
  <Slides>36</Slides>
  <Notes>28</Notes>
  <HiddenSlides>0</HiddenSlides>
  <MMClips>6</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36</vt:i4>
      </vt:variant>
    </vt:vector>
  </HeadingPairs>
  <TitlesOfParts>
    <vt:vector size="54" baseType="lpstr">
      <vt:lpstr>BRSeikaishotaiKakucho</vt:lpstr>
      <vt:lpstr>Arial</vt:lpstr>
      <vt:lpstr>Arial Black</vt:lpstr>
      <vt:lpstr>Calibri</vt:lpstr>
      <vt:lpstr>Corbel</vt:lpstr>
      <vt:lpstr>Franklin Gothic Demi</vt:lpstr>
      <vt:lpstr>Franklin Gothic Medium</vt:lpstr>
      <vt:lpstr>Open Sans</vt:lpstr>
      <vt:lpstr>Open Sans Condensed</vt:lpstr>
      <vt:lpstr>Roboto</vt:lpstr>
      <vt:lpstr>Segoe UI</vt:lpstr>
      <vt:lpstr>Segoe UI Semibold</vt:lpstr>
      <vt:lpstr>Tahoma</vt:lpstr>
      <vt:lpstr>Times New Roman</vt:lpstr>
      <vt:lpstr>Headlines</vt:lpstr>
      <vt:lpstr>Theme</vt:lpstr>
      <vt:lpstr>1_Theme</vt:lpstr>
      <vt:lpstr>Office Theme</vt:lpstr>
      <vt:lpstr>Alabama EMS  Patient Care Protocols  Edition 9.01 January 2020 Change Summary</vt:lpstr>
      <vt:lpstr>Changed protocol numbers accordingly </vt:lpstr>
      <vt:lpstr>Renumbered pages accordingly </vt:lpstr>
      <vt:lpstr>Added Skills</vt:lpstr>
      <vt:lpstr>Added Orogastric tube placement to Paramedic Scope of Practice </vt:lpstr>
      <vt:lpstr> Added BIADs to the EMT Scope of Practice </vt:lpstr>
      <vt:lpstr>BIAD: King LTS-D Airway (Design)</vt:lpstr>
      <vt:lpstr>BIAD: King LTS-D Airway (Insertion)</vt:lpstr>
      <vt:lpstr>BIAD: I-Gel Airway </vt:lpstr>
      <vt:lpstr> Added Capnography to the EMT Scope of Practice </vt:lpstr>
      <vt:lpstr>Waveform Capnography 1</vt:lpstr>
      <vt:lpstr>Waveform Capnography 2</vt:lpstr>
      <vt:lpstr>Added BiPAP to approved interventions </vt:lpstr>
      <vt:lpstr>Added BiPAP to approved interventions </vt:lpstr>
      <vt:lpstr>Added BiPAP to approved interventions </vt:lpstr>
      <vt:lpstr>Added BiPAP to approved interventions </vt:lpstr>
      <vt:lpstr>Added BiPAP to approved interventions </vt:lpstr>
      <vt:lpstr>Added distal femur to approved IO site for pediatrics </vt:lpstr>
      <vt:lpstr>IO Sites: Distal Femur for Pediatrics (EZ IO)</vt:lpstr>
      <vt:lpstr>Added approval for BIAD for pediatrics </vt:lpstr>
      <vt:lpstr>Added Hemodialysis Emergency Disconnect  Page 56</vt:lpstr>
      <vt:lpstr>Added Hemodialysis Emergency Disconnect  Page 56</vt:lpstr>
      <vt:lpstr>Added Hemodialysis Emergency Disconnect  Page 56 TREATMENT</vt:lpstr>
      <vt:lpstr>Added Hemodialysis Emergency Disconnect  Page 56 TREATMENT</vt:lpstr>
      <vt:lpstr>Added Hemodialysis Emergency Disconnect  Page 56 TREATMENT</vt:lpstr>
      <vt:lpstr>Added Hemodialysis Emergency Disconnect  Page 56 TREATMENT</vt:lpstr>
      <vt:lpstr>Added Hemodialysis Emergency Disconnect  Page 56 TREATMENT</vt:lpstr>
      <vt:lpstr>Decompression Site Added Page 8 – Paramedic Scope of Practice. Procedure #3</vt:lpstr>
      <vt:lpstr>Tactical Paramedic and Protocols Page 131-Section 7 </vt:lpstr>
      <vt:lpstr>Tactical Paramedic and Protocols Surgical Cricothyroidotomy Protocol 7.01</vt:lpstr>
      <vt:lpstr>Tactical Paramedic and Protocols Surgical Cricothyroidotomy Protocol 7.01</vt:lpstr>
      <vt:lpstr>Changed medication list wording for Advanced EMT </vt:lpstr>
      <vt:lpstr>Removed from Protocols</vt:lpstr>
      <vt:lpstr>Title</vt:lpstr>
      <vt:lpstr>Title</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2020-06-01T16:50:58Z</dcterms:created>
  <dcterms:modified xsi:type="dcterms:W3CDTF">2020-06-12T17:00:41Z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